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78" r:id="rId2"/>
    <p:sldId id="418" r:id="rId3"/>
    <p:sldId id="414" r:id="rId4"/>
    <p:sldId id="415" r:id="rId5"/>
    <p:sldId id="416" r:id="rId6"/>
    <p:sldId id="425" r:id="rId7"/>
    <p:sldId id="422" r:id="rId8"/>
    <p:sldId id="426" r:id="rId9"/>
    <p:sldId id="427" r:id="rId10"/>
    <p:sldId id="419" r:id="rId11"/>
    <p:sldId id="421" r:id="rId12"/>
    <p:sldId id="420" r:id="rId13"/>
    <p:sldId id="428" r:id="rId14"/>
    <p:sldId id="429" r:id="rId15"/>
    <p:sldId id="423" r:id="rId16"/>
    <p:sldId id="424" r:id="rId1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92F6F18-DB96-44FB-9205-5552D060C0C8}">
          <p14:sldIdLst>
            <p14:sldId id="278"/>
            <p14:sldId id="418"/>
            <p14:sldId id="414"/>
            <p14:sldId id="415"/>
            <p14:sldId id="416"/>
            <p14:sldId id="425"/>
            <p14:sldId id="422"/>
            <p14:sldId id="426"/>
            <p14:sldId id="427"/>
            <p14:sldId id="419"/>
            <p14:sldId id="421"/>
            <p14:sldId id="420"/>
            <p14:sldId id="428"/>
            <p14:sldId id="429"/>
            <p14:sldId id="423"/>
            <p14:sldId id="4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0B"/>
    <a:srgbClr val="FFFB4B"/>
    <a:srgbClr val="FDFDFD"/>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8522" autoAdjust="0"/>
    <p:restoredTop sz="91032" autoAdjust="0"/>
  </p:normalViewPr>
  <p:slideViewPr>
    <p:cSldViewPr snapToObjects="1">
      <p:cViewPr varScale="1">
        <p:scale>
          <a:sx n="76" d="100"/>
          <a:sy n="76" d="100"/>
        </p:scale>
        <p:origin x="101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Objects="1">
      <p:cViewPr varScale="1">
        <p:scale>
          <a:sx n="56" d="100"/>
          <a:sy n="56" d="100"/>
        </p:scale>
        <p:origin x="-2544" y="-96"/>
      </p:cViewPr>
      <p:guideLst>
        <p:guide orient="horz" pos="3127"/>
        <p:guide pos="2141"/>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082F3A5-6C7F-4472-B4AF-31F9B39507D0}" type="datetimeFigureOut">
              <a:rPr lang="fr-FR" smtClean="0"/>
              <a:t>13/05/2020</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3FAC54-FD8E-4C84-A30C-ABC64F15FBB2}" type="slidenum">
              <a:rPr lang="fr-FR" smtClean="0"/>
              <a:t>‹N°›</a:t>
            </a:fld>
            <a:endParaRPr lang="fr-FR"/>
          </a:p>
        </p:txBody>
      </p:sp>
    </p:spTree>
    <p:extLst>
      <p:ext uri="{BB962C8B-B14F-4D97-AF65-F5344CB8AC3E}">
        <p14:creationId xmlns:p14="http://schemas.microsoft.com/office/powerpoint/2010/main" val="370199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9246E64-AB79-444D-AF51-982FAE93B586}" type="datetimeFigureOut">
              <a:rPr lang="fr-FR" smtClean="0"/>
              <a:t>13/05/2020</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81C4F79-2E6C-40EF-A76C-DEE81E1104E1}" type="slidenum">
              <a:rPr lang="fr-FR" smtClean="0"/>
              <a:t>‹N°›</a:t>
            </a:fld>
            <a:endParaRPr lang="fr-FR"/>
          </a:p>
        </p:txBody>
      </p:sp>
    </p:spTree>
    <p:extLst>
      <p:ext uri="{BB962C8B-B14F-4D97-AF65-F5344CB8AC3E}">
        <p14:creationId xmlns:p14="http://schemas.microsoft.com/office/powerpoint/2010/main" val="920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1C4F79-2E6C-40EF-A76C-DEE81E1104E1}" type="slidenum">
              <a:rPr lang="fr-FR" smtClean="0"/>
              <a:t>12</a:t>
            </a:fld>
            <a:endParaRPr lang="fr-FR"/>
          </a:p>
        </p:txBody>
      </p:sp>
    </p:spTree>
    <p:extLst>
      <p:ext uri="{BB962C8B-B14F-4D97-AF65-F5344CB8AC3E}">
        <p14:creationId xmlns:p14="http://schemas.microsoft.com/office/powerpoint/2010/main" val="19104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1C4F79-2E6C-40EF-A76C-DEE81E1104E1}" type="slidenum">
              <a:rPr lang="fr-FR" smtClean="0"/>
              <a:t>13</a:t>
            </a:fld>
            <a:endParaRPr lang="fr-FR"/>
          </a:p>
        </p:txBody>
      </p:sp>
    </p:spTree>
    <p:extLst>
      <p:ext uri="{BB962C8B-B14F-4D97-AF65-F5344CB8AC3E}">
        <p14:creationId xmlns:p14="http://schemas.microsoft.com/office/powerpoint/2010/main" val="191049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1C4F79-2E6C-40EF-A76C-DEE81E1104E1}" type="slidenum">
              <a:rPr lang="fr-FR" smtClean="0"/>
              <a:t>14</a:t>
            </a:fld>
            <a:endParaRPr lang="fr-FR"/>
          </a:p>
        </p:txBody>
      </p:sp>
    </p:spTree>
    <p:extLst>
      <p:ext uri="{BB962C8B-B14F-4D97-AF65-F5344CB8AC3E}">
        <p14:creationId xmlns:p14="http://schemas.microsoft.com/office/powerpoint/2010/main" val="191049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diaporama">
    <p:spTree>
      <p:nvGrpSpPr>
        <p:cNvPr id="1" name=""/>
        <p:cNvGrpSpPr/>
        <p:nvPr/>
      </p:nvGrpSpPr>
      <p:grpSpPr>
        <a:xfrm>
          <a:off x="0" y="0"/>
          <a:ext cx="0" cy="0"/>
          <a:chOff x="0" y="0"/>
          <a:chExt cx="0" cy="0"/>
        </a:xfrm>
      </p:grpSpPr>
      <p:sp>
        <p:nvSpPr>
          <p:cNvPr id="7" name="Rectangle 6"/>
          <p:cNvSpPr/>
          <p:nvPr userDrawn="1"/>
        </p:nvSpPr>
        <p:spPr>
          <a:xfrm>
            <a:off x="0" y="1"/>
            <a:ext cx="9143999" cy="6965342"/>
          </a:xfrm>
          <a:prstGeom prst="rect">
            <a:avLst/>
          </a:prstGeom>
          <a:solidFill>
            <a:schemeClr val="accent1"/>
          </a:solidFill>
          <a:ln w="187325" cap="flat"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25"/>
            <a:ext cx="7772400" cy="1470025"/>
          </a:xfrm>
          <a:prstGeom prst="rect">
            <a:avLst/>
          </a:prstGeom>
        </p:spPr>
        <p:txBody>
          <a:bodyPr anchor="b" anchorCtr="0"/>
          <a:lstStyle>
            <a:lvl1pPr>
              <a:defRPr sz="6000" baseline="0"/>
            </a:lvl1pPr>
          </a:lstStyle>
          <a:p>
            <a:r>
              <a:rPr lang="fr-FR" dirty="0" smtClean="0"/>
              <a:t>TITRE DU DIAPORAMA</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pic>
        <p:nvPicPr>
          <p:cNvPr id="8" name="Picture 2" descr="Logo-Metro-print-Fond-blanc-PDF.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759" y="1377"/>
            <a:ext cx="1300004" cy="1300004"/>
          </a:xfrm>
          <a:prstGeom prst="rect">
            <a:avLst/>
          </a:prstGeom>
        </p:spPr>
      </p:pic>
      <p:cxnSp>
        <p:nvCxnSpPr>
          <p:cNvPr id="9" name="Connecteur droit 8"/>
          <p:cNvCxnSpPr/>
          <p:nvPr userDrawn="1"/>
        </p:nvCxnSpPr>
        <p:spPr>
          <a:xfrm>
            <a:off x="1657762" y="3797561"/>
            <a:ext cx="5796000" cy="0"/>
          </a:xfrm>
          <a:prstGeom prst="line">
            <a:avLst/>
          </a:prstGeom>
          <a:ln w="57150">
            <a:solidFill>
              <a:srgbClr val="FDFDFD"/>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389D-14E8-4EF7-90FA-06933BCCB5FE}" type="datetime1">
              <a:rPr lang="fr-FR" smtClean="0"/>
              <a:t>13/05/2020</a:t>
            </a:fld>
            <a:endParaRPr lang="en-US"/>
          </a:p>
        </p:txBody>
      </p:sp>
    </p:spTree>
    <p:extLst>
      <p:ext uri="{BB962C8B-B14F-4D97-AF65-F5344CB8AC3E}">
        <p14:creationId xmlns:p14="http://schemas.microsoft.com/office/powerpoint/2010/main" val="27533735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5" name="Rectangle 4"/>
          <p:cNvSpPr/>
          <p:nvPr userDrawn="1"/>
        </p:nvSpPr>
        <p:spPr>
          <a:xfrm>
            <a:off x="-203200" y="-228600"/>
            <a:ext cx="9753600" cy="74422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1"/>
          </p:nvPr>
        </p:nvSpPr>
        <p:spPr/>
        <p:txBody>
          <a:bodyPr/>
          <a:lstStyle/>
          <a:p>
            <a:fld id="{81D5EA83-93EF-7C47-83E5-EC4E80D28D49}" type="slidenum">
              <a:rPr lang="en-US" smtClean="0"/>
              <a:t>‹N°›</a:t>
            </a:fld>
            <a:endParaRPr lang="en-US"/>
          </a:p>
        </p:txBody>
      </p:sp>
      <p:sp>
        <p:nvSpPr>
          <p:cNvPr id="6" name="Shape 285"/>
          <p:cNvSpPr txBox="1"/>
          <p:nvPr userDrawn="1"/>
        </p:nvSpPr>
        <p:spPr>
          <a:xfrm>
            <a:off x="3593400" y="-190581"/>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600" b="1" dirty="0">
                <a:solidFill>
                  <a:srgbClr val="FFFFFF"/>
                </a:solidFill>
                <a:latin typeface="Arial Black" panose="020B0A04020102020204" pitchFamily="34" charset="0"/>
                <a:ea typeface="Muli"/>
                <a:cs typeface="Muli"/>
                <a:sym typeface="Muli"/>
              </a:rPr>
              <a:t>“</a:t>
            </a:r>
            <a:endParaRPr sz="16600" b="1" dirty="0">
              <a:solidFill>
                <a:srgbClr val="FFFFFF"/>
              </a:solidFill>
              <a:latin typeface="Arial Black" panose="020B0A04020102020204" pitchFamily="34" charset="0"/>
              <a:ea typeface="Muli"/>
              <a:cs typeface="Muli"/>
              <a:sym typeface="Muli"/>
            </a:endParaRPr>
          </a:p>
        </p:txBody>
      </p:sp>
      <p:sp>
        <p:nvSpPr>
          <p:cNvPr id="7" name="Rectangle 6"/>
          <p:cNvSpPr/>
          <p:nvPr userDrawn="1"/>
        </p:nvSpPr>
        <p:spPr>
          <a:xfrm>
            <a:off x="686500" y="1390650"/>
            <a:ext cx="7924800" cy="460375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Shape 286"/>
          <p:cNvSpPr txBox="1">
            <a:spLocks noGrp="1"/>
          </p:cNvSpPr>
          <p:nvPr>
            <p:ph type="body" idx="1"/>
          </p:nvPr>
        </p:nvSpPr>
        <p:spPr>
          <a:xfrm>
            <a:off x="1190863" y="1846150"/>
            <a:ext cx="6916075" cy="3692750"/>
          </a:xfrm>
          <a:prstGeom prst="rect">
            <a:avLst/>
          </a:prstGeom>
        </p:spPr>
        <p:txBody>
          <a:bodyPr spcFirstLastPara="1" wrap="square" lIns="91425" tIns="91425" rIns="91425" bIns="91425" anchor="ctr" anchorCtr="0"/>
          <a:lstStyle>
            <a:lvl1pPr marL="76200" lvl="0" indent="0" algn="ctr" rtl="0">
              <a:spcBef>
                <a:spcPts val="600"/>
              </a:spcBef>
              <a:spcAft>
                <a:spcPts val="0"/>
              </a:spcAft>
              <a:buSzPts val="2400"/>
              <a:buNone/>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rtl="0">
              <a:spcBef>
                <a:spcPts val="0"/>
              </a:spcBef>
              <a:spcAft>
                <a:spcPts val="0"/>
              </a:spcAft>
              <a:buSzPts val="2400"/>
              <a:buChar char="▫"/>
              <a:defRPr i="1"/>
            </a:lvl9pPr>
          </a:lstStyle>
          <a:p>
            <a:endParaRPr dirty="0"/>
          </a:p>
        </p:txBody>
      </p:sp>
    </p:spTree>
    <p:extLst>
      <p:ext uri="{BB962C8B-B14F-4D97-AF65-F5344CB8AC3E}">
        <p14:creationId xmlns:p14="http://schemas.microsoft.com/office/powerpoint/2010/main" val="317660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ésentation équip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074DAC12-D5F5-4620-AB95-C40735A698A4}" type="datetime1">
              <a:rPr lang="fr-FR" smtClean="0"/>
              <a:t>13/05/2020</a:t>
            </a:fld>
            <a:endParaRPr lang="en-US"/>
          </a:p>
        </p:txBody>
      </p:sp>
      <p:sp>
        <p:nvSpPr>
          <p:cNvPr id="4" name="Espace réservé du numéro de diapositive 3"/>
          <p:cNvSpPr>
            <a:spLocks noGrp="1"/>
          </p:cNvSpPr>
          <p:nvPr>
            <p:ph type="sldNum" sz="quarter" idx="11"/>
          </p:nvPr>
        </p:nvSpPr>
        <p:spPr/>
        <p:txBody>
          <a:bodyPr/>
          <a:lstStyle/>
          <a:p>
            <a:fld id="{81D5EA83-93EF-7C47-83E5-EC4E80D28D49}" type="slidenum">
              <a:rPr lang="en-US" smtClean="0"/>
              <a:t>‹N°›</a:t>
            </a:fld>
            <a:endParaRPr lang="en-US"/>
          </a:p>
        </p:txBody>
      </p:sp>
      <p:sp>
        <p:nvSpPr>
          <p:cNvPr id="5" name="Title 1"/>
          <p:cNvSpPr>
            <a:spLocks noGrp="1"/>
          </p:cNvSpPr>
          <p:nvPr>
            <p:ph type="title" hasCustomPrompt="1"/>
          </p:nvPr>
        </p:nvSpPr>
        <p:spPr>
          <a:xfrm>
            <a:off x="1900362" y="188686"/>
            <a:ext cx="6786438" cy="928914"/>
          </a:xfrm>
          <a:prstGeom prst="rect">
            <a:avLst/>
          </a:prstGeom>
        </p:spPr>
        <p:txBody>
          <a:bodyPr anchor="b" anchorCtr="0">
            <a:normAutofit/>
          </a:bodyPr>
          <a:lstStyle>
            <a:lvl1pPr>
              <a:defRPr sz="2800" b="1" baseline="0"/>
            </a:lvl1pPr>
          </a:lstStyle>
          <a:p>
            <a:r>
              <a:rPr lang="fr-FR" dirty="0" smtClean="0"/>
              <a:t>TITRE DE DIAPOSITIVE</a:t>
            </a:r>
            <a:endParaRPr lang="en-US" dirty="0"/>
          </a:p>
        </p:txBody>
      </p:sp>
      <p:cxnSp>
        <p:nvCxnSpPr>
          <p:cNvPr id="6"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
        <p:nvSpPr>
          <p:cNvPr id="9" name="Espace réservé pour une image  8"/>
          <p:cNvSpPr>
            <a:spLocks noGrp="1"/>
          </p:cNvSpPr>
          <p:nvPr>
            <p:ph type="pic" sz="quarter" idx="14" hasCustomPrompt="1"/>
          </p:nvPr>
        </p:nvSpPr>
        <p:spPr>
          <a:xfrm>
            <a:off x="571500" y="2184400"/>
            <a:ext cx="1614667" cy="1613689"/>
          </a:xfrm>
          <a:prstGeom prst="ellipse">
            <a:avLst/>
          </a:prstGeom>
          <a:ln w="19050">
            <a:solidFill>
              <a:schemeClr val="accent1"/>
            </a:solidFill>
          </a:ln>
        </p:spPr>
        <p:txBody>
          <a:bodyPr>
            <a:normAutofit/>
          </a:bodyPr>
          <a:lstStyle>
            <a:lvl1pPr marL="53100" indent="0">
              <a:buNone/>
              <a:defRPr sz="2000"/>
            </a:lvl1pPr>
          </a:lstStyle>
          <a:p>
            <a:r>
              <a:rPr lang="fr-FR" dirty="0" smtClean="0"/>
              <a:t>Photo trombinoscope</a:t>
            </a:r>
            <a:endParaRPr lang="fr-FR" dirty="0"/>
          </a:p>
        </p:txBody>
      </p:sp>
      <p:sp>
        <p:nvSpPr>
          <p:cNvPr id="10" name="Espace réservé pour une image  8"/>
          <p:cNvSpPr>
            <a:spLocks noGrp="1"/>
          </p:cNvSpPr>
          <p:nvPr>
            <p:ph type="pic" sz="quarter" idx="15" hasCustomPrompt="1"/>
          </p:nvPr>
        </p:nvSpPr>
        <p:spPr>
          <a:xfrm>
            <a:off x="2659976" y="2184400"/>
            <a:ext cx="1614667" cy="1613689"/>
          </a:xfrm>
          <a:prstGeom prst="ellipse">
            <a:avLst/>
          </a:prstGeom>
          <a:ln w="19050">
            <a:solidFill>
              <a:schemeClr val="accent1"/>
            </a:solidFill>
          </a:ln>
        </p:spPr>
        <p:txBody>
          <a:bodyPr>
            <a:normAutofit/>
          </a:bodyPr>
          <a:lstStyle>
            <a:lvl1pPr marL="53100" indent="0">
              <a:buNone/>
              <a:defRPr sz="2000"/>
            </a:lvl1pPr>
          </a:lstStyle>
          <a:p>
            <a:r>
              <a:rPr lang="fr-FR" dirty="0" smtClean="0"/>
              <a:t>Photo trombinoscope</a:t>
            </a:r>
            <a:endParaRPr lang="fr-FR" dirty="0"/>
          </a:p>
        </p:txBody>
      </p:sp>
      <p:sp>
        <p:nvSpPr>
          <p:cNvPr id="11" name="Espace réservé pour une image  8"/>
          <p:cNvSpPr>
            <a:spLocks noGrp="1"/>
          </p:cNvSpPr>
          <p:nvPr>
            <p:ph type="pic" sz="quarter" idx="16" hasCustomPrompt="1"/>
          </p:nvPr>
        </p:nvSpPr>
        <p:spPr>
          <a:xfrm>
            <a:off x="4786552" y="2184400"/>
            <a:ext cx="1614667" cy="1613689"/>
          </a:xfrm>
          <a:prstGeom prst="ellipse">
            <a:avLst/>
          </a:prstGeom>
          <a:ln w="19050">
            <a:solidFill>
              <a:schemeClr val="accent1"/>
            </a:solidFill>
          </a:ln>
        </p:spPr>
        <p:txBody>
          <a:bodyPr>
            <a:normAutofit/>
          </a:bodyPr>
          <a:lstStyle>
            <a:lvl1pPr marL="53100" indent="0">
              <a:buNone/>
              <a:defRPr sz="2000"/>
            </a:lvl1pPr>
          </a:lstStyle>
          <a:p>
            <a:r>
              <a:rPr lang="fr-FR" dirty="0" smtClean="0"/>
              <a:t>Photo trombinoscope</a:t>
            </a:r>
            <a:endParaRPr lang="fr-FR" dirty="0"/>
          </a:p>
        </p:txBody>
      </p:sp>
      <p:sp>
        <p:nvSpPr>
          <p:cNvPr id="12" name="Espace réservé pour une image  8"/>
          <p:cNvSpPr>
            <a:spLocks noGrp="1"/>
          </p:cNvSpPr>
          <p:nvPr>
            <p:ph type="pic" sz="quarter" idx="17" hasCustomPrompt="1"/>
          </p:nvPr>
        </p:nvSpPr>
        <p:spPr>
          <a:xfrm>
            <a:off x="6900428" y="2197100"/>
            <a:ext cx="1614667" cy="1613689"/>
          </a:xfrm>
          <a:prstGeom prst="ellipse">
            <a:avLst/>
          </a:prstGeom>
          <a:ln w="19050">
            <a:solidFill>
              <a:schemeClr val="accent1"/>
            </a:solidFill>
          </a:ln>
        </p:spPr>
        <p:txBody>
          <a:bodyPr>
            <a:normAutofit/>
          </a:bodyPr>
          <a:lstStyle>
            <a:lvl1pPr marL="53100" indent="0">
              <a:buNone/>
              <a:defRPr sz="2000"/>
            </a:lvl1pPr>
          </a:lstStyle>
          <a:p>
            <a:r>
              <a:rPr lang="fr-FR" dirty="0" smtClean="0"/>
              <a:t>Photo trombinoscope</a:t>
            </a:r>
            <a:endParaRPr lang="fr-FR" dirty="0"/>
          </a:p>
        </p:txBody>
      </p:sp>
      <p:sp>
        <p:nvSpPr>
          <p:cNvPr id="14" name="Espace réservé du texte 13"/>
          <p:cNvSpPr>
            <a:spLocks noGrp="1"/>
          </p:cNvSpPr>
          <p:nvPr>
            <p:ph type="body" sz="quarter" idx="18" hasCustomPrompt="1"/>
          </p:nvPr>
        </p:nvSpPr>
        <p:spPr>
          <a:xfrm>
            <a:off x="401762" y="3949700"/>
            <a:ext cx="1943100" cy="635000"/>
          </a:xfrm>
        </p:spPr>
        <p:txBody>
          <a:bodyPr>
            <a:noAutofit/>
          </a:bodyPr>
          <a:lstStyle>
            <a:lvl1pPr marL="53100" indent="0" algn="ctr">
              <a:buNone/>
              <a:defRPr sz="1600" b="1" baseline="0"/>
            </a:lvl1pPr>
          </a:lstStyle>
          <a:p>
            <a:pPr lvl="0"/>
            <a:r>
              <a:rPr lang="fr-FR" dirty="0" smtClean="0"/>
              <a:t>Prénom Nom Poste…</a:t>
            </a:r>
            <a:endParaRPr lang="fr-FR" dirty="0"/>
          </a:p>
        </p:txBody>
      </p:sp>
      <p:sp>
        <p:nvSpPr>
          <p:cNvPr id="15" name="Espace réservé du texte 13"/>
          <p:cNvSpPr>
            <a:spLocks noGrp="1"/>
          </p:cNvSpPr>
          <p:nvPr>
            <p:ph type="body" sz="quarter" idx="19" hasCustomPrompt="1"/>
          </p:nvPr>
        </p:nvSpPr>
        <p:spPr>
          <a:xfrm>
            <a:off x="401762" y="4724400"/>
            <a:ext cx="1943100" cy="1473200"/>
          </a:xfrm>
        </p:spPr>
        <p:txBody>
          <a:bodyPr>
            <a:noAutofit/>
          </a:bodyPr>
          <a:lstStyle>
            <a:lvl1pPr marL="53100" indent="0" algn="ctr">
              <a:buNone/>
              <a:defRPr sz="1600" b="0" i="0" baseline="0"/>
            </a:lvl1pPr>
          </a:lstStyle>
          <a:p>
            <a:pPr lvl="0"/>
            <a:r>
              <a:rPr lang="fr-FR" dirty="0" smtClean="0"/>
              <a:t>Descriptif des missions, présentation…</a:t>
            </a:r>
            <a:endParaRPr lang="fr-FR" dirty="0"/>
          </a:p>
        </p:txBody>
      </p:sp>
      <p:sp>
        <p:nvSpPr>
          <p:cNvPr id="18" name="Espace réservé du texte 13"/>
          <p:cNvSpPr>
            <a:spLocks noGrp="1"/>
          </p:cNvSpPr>
          <p:nvPr>
            <p:ph type="body" sz="quarter" idx="20" hasCustomPrompt="1"/>
          </p:nvPr>
        </p:nvSpPr>
        <p:spPr>
          <a:xfrm>
            <a:off x="2497262" y="3962400"/>
            <a:ext cx="1943100" cy="635000"/>
          </a:xfrm>
        </p:spPr>
        <p:txBody>
          <a:bodyPr>
            <a:noAutofit/>
          </a:bodyPr>
          <a:lstStyle>
            <a:lvl1pPr marL="53100" marR="0" indent="0" algn="ctr" defTabSz="457200" rtl="0" eaLnBrk="1" fontAlgn="auto" latinLnBrk="0" hangingPunct="1">
              <a:lnSpc>
                <a:spcPct val="100000"/>
              </a:lnSpc>
              <a:spcBef>
                <a:spcPct val="20000"/>
              </a:spcBef>
              <a:spcAft>
                <a:spcPts val="0"/>
              </a:spcAft>
              <a:buClrTx/>
              <a:buSzTx/>
              <a:buFontTx/>
              <a:buNone/>
              <a:tabLst/>
              <a:defRPr sz="1600" b="1" baseline="0"/>
            </a:lvl1pPr>
          </a:lstStyle>
          <a:p>
            <a:pPr marL="53100" marR="0" lvl="0" indent="0" algn="ctr" defTabSz="457200" rtl="0" eaLnBrk="1" fontAlgn="auto" latinLnBrk="0" hangingPunct="1">
              <a:lnSpc>
                <a:spcPct val="100000"/>
              </a:lnSpc>
              <a:spcBef>
                <a:spcPct val="20000"/>
              </a:spcBef>
              <a:spcAft>
                <a:spcPts val="0"/>
              </a:spcAft>
              <a:buClrTx/>
              <a:buSzTx/>
              <a:buFontTx/>
              <a:buNone/>
              <a:tabLst/>
              <a:defRPr/>
            </a:pPr>
            <a:r>
              <a:rPr lang="fr-FR" dirty="0" smtClean="0"/>
              <a:t>Prénom Nom Poste…</a:t>
            </a:r>
          </a:p>
        </p:txBody>
      </p:sp>
      <p:sp>
        <p:nvSpPr>
          <p:cNvPr id="19" name="Espace réservé du texte 13"/>
          <p:cNvSpPr>
            <a:spLocks noGrp="1"/>
          </p:cNvSpPr>
          <p:nvPr>
            <p:ph type="body" sz="quarter" idx="21" hasCustomPrompt="1"/>
          </p:nvPr>
        </p:nvSpPr>
        <p:spPr>
          <a:xfrm>
            <a:off x="2497262" y="4737100"/>
            <a:ext cx="1943100" cy="1473200"/>
          </a:xfrm>
        </p:spPr>
        <p:txBody>
          <a:bodyPr>
            <a:noAutofit/>
          </a:bodyPr>
          <a:lstStyle>
            <a:lvl1pPr marL="53100" indent="0" algn="ctr">
              <a:buNone/>
              <a:defRPr sz="1600" b="0" i="0" baseline="0"/>
            </a:lvl1pPr>
          </a:lstStyle>
          <a:p>
            <a:pPr lvl="0"/>
            <a:r>
              <a:rPr lang="fr-FR" dirty="0" smtClean="0"/>
              <a:t>Descriptif des missions, présentation…</a:t>
            </a:r>
            <a:endParaRPr lang="fr-FR" dirty="0"/>
          </a:p>
        </p:txBody>
      </p:sp>
      <p:sp>
        <p:nvSpPr>
          <p:cNvPr id="20" name="Espace réservé du texte 13"/>
          <p:cNvSpPr>
            <a:spLocks noGrp="1"/>
          </p:cNvSpPr>
          <p:nvPr>
            <p:ph type="body" sz="quarter" idx="22" hasCustomPrompt="1"/>
          </p:nvPr>
        </p:nvSpPr>
        <p:spPr>
          <a:xfrm>
            <a:off x="4639828" y="3962400"/>
            <a:ext cx="1943100" cy="635000"/>
          </a:xfrm>
        </p:spPr>
        <p:txBody>
          <a:bodyPr>
            <a:noAutofit/>
          </a:bodyPr>
          <a:lstStyle>
            <a:lvl1pPr marL="53100" marR="0" indent="0" algn="ctr" defTabSz="457200" rtl="0" eaLnBrk="1" fontAlgn="auto" latinLnBrk="0" hangingPunct="1">
              <a:lnSpc>
                <a:spcPct val="100000"/>
              </a:lnSpc>
              <a:spcBef>
                <a:spcPct val="20000"/>
              </a:spcBef>
              <a:spcAft>
                <a:spcPts val="0"/>
              </a:spcAft>
              <a:buClrTx/>
              <a:buSzTx/>
              <a:buFontTx/>
              <a:buNone/>
              <a:tabLst/>
              <a:defRPr sz="1600" b="1" baseline="0"/>
            </a:lvl1pPr>
          </a:lstStyle>
          <a:p>
            <a:pPr marL="53100" marR="0" lvl="0" indent="0" algn="ctr" defTabSz="457200" rtl="0" eaLnBrk="1" fontAlgn="auto" latinLnBrk="0" hangingPunct="1">
              <a:lnSpc>
                <a:spcPct val="100000"/>
              </a:lnSpc>
              <a:spcBef>
                <a:spcPct val="20000"/>
              </a:spcBef>
              <a:spcAft>
                <a:spcPts val="0"/>
              </a:spcAft>
              <a:buClrTx/>
              <a:buSzTx/>
              <a:buFontTx/>
              <a:buNone/>
              <a:tabLst/>
              <a:defRPr/>
            </a:pPr>
            <a:r>
              <a:rPr lang="fr-FR" dirty="0" smtClean="0"/>
              <a:t>Prénom Nom Poste…</a:t>
            </a:r>
          </a:p>
        </p:txBody>
      </p:sp>
      <p:sp>
        <p:nvSpPr>
          <p:cNvPr id="21" name="Espace réservé du texte 13"/>
          <p:cNvSpPr>
            <a:spLocks noGrp="1"/>
          </p:cNvSpPr>
          <p:nvPr>
            <p:ph type="body" sz="quarter" idx="23" hasCustomPrompt="1"/>
          </p:nvPr>
        </p:nvSpPr>
        <p:spPr>
          <a:xfrm>
            <a:off x="4639828" y="4737100"/>
            <a:ext cx="1943100" cy="1473200"/>
          </a:xfrm>
        </p:spPr>
        <p:txBody>
          <a:bodyPr>
            <a:noAutofit/>
          </a:bodyPr>
          <a:lstStyle>
            <a:lvl1pPr marL="53100" indent="0" algn="ctr">
              <a:buNone/>
              <a:defRPr sz="1600" b="0" i="0" baseline="0"/>
            </a:lvl1pPr>
          </a:lstStyle>
          <a:p>
            <a:pPr lvl="0"/>
            <a:r>
              <a:rPr lang="fr-FR" dirty="0" smtClean="0"/>
              <a:t>Descriptif des missions, présentation…</a:t>
            </a:r>
            <a:endParaRPr lang="fr-FR" dirty="0"/>
          </a:p>
        </p:txBody>
      </p:sp>
      <p:sp>
        <p:nvSpPr>
          <p:cNvPr id="22" name="Espace réservé du texte 13"/>
          <p:cNvSpPr>
            <a:spLocks noGrp="1"/>
          </p:cNvSpPr>
          <p:nvPr>
            <p:ph type="body" sz="quarter" idx="24" hasCustomPrompt="1"/>
          </p:nvPr>
        </p:nvSpPr>
        <p:spPr>
          <a:xfrm>
            <a:off x="6751762" y="3962400"/>
            <a:ext cx="1943100" cy="635000"/>
          </a:xfrm>
        </p:spPr>
        <p:txBody>
          <a:bodyPr>
            <a:noAutofit/>
          </a:bodyPr>
          <a:lstStyle>
            <a:lvl1pPr marL="53100" marR="0" indent="0" algn="ctr" defTabSz="457200" rtl="0" eaLnBrk="1" fontAlgn="auto" latinLnBrk="0" hangingPunct="1">
              <a:lnSpc>
                <a:spcPct val="100000"/>
              </a:lnSpc>
              <a:spcBef>
                <a:spcPct val="20000"/>
              </a:spcBef>
              <a:spcAft>
                <a:spcPts val="0"/>
              </a:spcAft>
              <a:buClrTx/>
              <a:buSzTx/>
              <a:buFontTx/>
              <a:buNone/>
              <a:tabLst/>
              <a:defRPr sz="1600" b="1" baseline="0"/>
            </a:lvl1pPr>
          </a:lstStyle>
          <a:p>
            <a:pPr marL="53100" marR="0" lvl="0" indent="0" algn="ctr" defTabSz="457200" rtl="0" eaLnBrk="1" fontAlgn="auto" latinLnBrk="0" hangingPunct="1">
              <a:lnSpc>
                <a:spcPct val="100000"/>
              </a:lnSpc>
              <a:spcBef>
                <a:spcPct val="20000"/>
              </a:spcBef>
              <a:spcAft>
                <a:spcPts val="0"/>
              </a:spcAft>
              <a:buClrTx/>
              <a:buSzTx/>
              <a:buFontTx/>
              <a:buNone/>
              <a:tabLst/>
              <a:defRPr/>
            </a:pPr>
            <a:r>
              <a:rPr lang="fr-FR" dirty="0" smtClean="0"/>
              <a:t>Prénom Nom Poste…</a:t>
            </a:r>
          </a:p>
        </p:txBody>
      </p:sp>
      <p:sp>
        <p:nvSpPr>
          <p:cNvPr id="23" name="Espace réservé du texte 13"/>
          <p:cNvSpPr>
            <a:spLocks noGrp="1"/>
          </p:cNvSpPr>
          <p:nvPr>
            <p:ph type="body" sz="quarter" idx="25" hasCustomPrompt="1"/>
          </p:nvPr>
        </p:nvSpPr>
        <p:spPr>
          <a:xfrm>
            <a:off x="6751762" y="4737100"/>
            <a:ext cx="1943100" cy="1473200"/>
          </a:xfrm>
        </p:spPr>
        <p:txBody>
          <a:bodyPr>
            <a:noAutofit/>
          </a:bodyPr>
          <a:lstStyle>
            <a:lvl1pPr marL="53100" indent="0" algn="ctr">
              <a:buNone/>
              <a:defRPr sz="1600" b="0" i="0" baseline="0"/>
            </a:lvl1pPr>
          </a:lstStyle>
          <a:p>
            <a:pPr lvl="0"/>
            <a:r>
              <a:rPr lang="fr-FR" dirty="0" smtClean="0"/>
              <a:t>Descriptif des missions, présentation…</a:t>
            </a:r>
            <a:endParaRPr lang="fr-FR" dirty="0"/>
          </a:p>
        </p:txBody>
      </p:sp>
    </p:spTree>
    <p:extLst>
      <p:ext uri="{BB962C8B-B14F-4D97-AF65-F5344CB8AC3E}">
        <p14:creationId xmlns:p14="http://schemas.microsoft.com/office/powerpoint/2010/main" val="41895267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p:cNvSpPr/>
          <p:nvPr userDrawn="1"/>
        </p:nvSpPr>
        <p:spPr>
          <a:xfrm>
            <a:off x="5023822" y="-228600"/>
            <a:ext cx="4526578" cy="74422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tent Placeholder 5"/>
          <p:cNvSpPr>
            <a:spLocks noGrp="1"/>
          </p:cNvSpPr>
          <p:nvPr>
            <p:ph sz="quarter" idx="4"/>
          </p:nvPr>
        </p:nvSpPr>
        <p:spPr>
          <a:xfrm>
            <a:off x="352425" y="1602889"/>
            <a:ext cx="4041775" cy="4547087"/>
          </a:xfrm>
        </p:spPr>
        <p:txBody>
          <a:bodyPr anchor="ctr"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
        <p:nvSpPr>
          <p:cNvPr id="7" name="Date Placeholder 6"/>
          <p:cNvSpPr>
            <a:spLocks noGrp="1"/>
          </p:cNvSpPr>
          <p:nvPr>
            <p:ph type="dt" sz="half" idx="10"/>
          </p:nvPr>
        </p:nvSpPr>
        <p:spPr/>
        <p:txBody>
          <a:bodyPr/>
          <a:lstStyle/>
          <a:p>
            <a:fld id="{706C167E-979F-44B0-80C2-28E132257AD4}" type="datetime1">
              <a:rPr lang="fr-FR" smtClean="0"/>
              <a:t>13/05/2020</a:t>
            </a:fld>
            <a:endParaRPr lang="en-US"/>
          </a:p>
        </p:txBody>
      </p:sp>
      <p:sp>
        <p:nvSpPr>
          <p:cNvPr id="9" name="Slide Number Placeholder 8"/>
          <p:cNvSpPr>
            <a:spLocks noGrp="1"/>
          </p:cNvSpPr>
          <p:nvPr>
            <p:ph type="sldNum" sz="quarter" idx="12"/>
          </p:nvPr>
        </p:nvSpPr>
        <p:spPr/>
        <p:txBody>
          <a:bodyPr/>
          <a:lstStyle/>
          <a:p>
            <a:fld id="{81D5EA83-93EF-7C47-83E5-EC4E80D28D49}" type="slidenum">
              <a:rPr lang="en-US" smtClean="0"/>
              <a:t>‹N°›</a:t>
            </a:fld>
            <a:endParaRPr lang="en-US"/>
          </a:p>
        </p:txBody>
      </p:sp>
      <p:sp>
        <p:nvSpPr>
          <p:cNvPr id="10" name="Title 1"/>
          <p:cNvSpPr>
            <a:spLocks noGrp="1"/>
          </p:cNvSpPr>
          <p:nvPr>
            <p:ph type="title" hasCustomPrompt="1"/>
          </p:nvPr>
        </p:nvSpPr>
        <p:spPr>
          <a:xfrm>
            <a:off x="1774825" y="290286"/>
            <a:ext cx="3152178" cy="928914"/>
          </a:xfrm>
          <a:prstGeom prst="rect">
            <a:avLst/>
          </a:prstGeom>
        </p:spPr>
        <p:txBody>
          <a:bodyPr anchor="b" anchorCtr="0">
            <a:normAutofit/>
          </a:bodyPr>
          <a:lstStyle>
            <a:lvl1pPr>
              <a:defRPr sz="2800" b="1" baseline="0"/>
            </a:lvl1pPr>
          </a:lstStyle>
          <a:p>
            <a:r>
              <a:rPr lang="fr-FR" dirty="0" smtClean="0"/>
              <a:t>TITRE DE DIAPOSITIVE</a:t>
            </a:r>
            <a:endParaRPr lang="en-US" dirty="0"/>
          </a:p>
        </p:txBody>
      </p:sp>
      <p:sp>
        <p:nvSpPr>
          <p:cNvPr id="12" name="Espace réservé pour une image  11"/>
          <p:cNvSpPr>
            <a:spLocks noGrp="1"/>
          </p:cNvSpPr>
          <p:nvPr>
            <p:ph type="pic" sz="quarter" idx="13"/>
          </p:nvPr>
        </p:nvSpPr>
        <p:spPr>
          <a:xfrm>
            <a:off x="5368067" y="559399"/>
            <a:ext cx="3238052" cy="5590578"/>
          </a:xfrm>
        </p:spPr>
        <p:txBody>
          <a:bodyPr/>
          <a:lstStyle>
            <a:lvl1pPr>
              <a:defRPr/>
            </a:lvl1pPr>
          </a:lstStyle>
          <a:p>
            <a:endParaRPr lang="fr-FR" dirty="0" smtClean="0"/>
          </a:p>
          <a:p>
            <a:endParaRPr lang="fr-FR" dirty="0" smtClean="0"/>
          </a:p>
          <a:p>
            <a:endParaRPr lang="fr-FR" dirty="0" smtClean="0"/>
          </a:p>
          <a:p>
            <a:endParaRPr lang="fr-FR" dirty="0" smtClean="0"/>
          </a:p>
          <a:p>
            <a:r>
              <a:rPr lang="fr-FR" dirty="0" smtClean="0"/>
              <a:t>Votre image</a:t>
            </a:r>
            <a:endParaRPr lang="fr-FR" dirty="0"/>
          </a:p>
        </p:txBody>
      </p:sp>
      <p:cxnSp>
        <p:nvCxnSpPr>
          <p:cNvPr id="11" name="Straight Connector 6"/>
          <p:cNvCxnSpPr/>
          <p:nvPr userDrawn="1"/>
        </p:nvCxnSpPr>
        <p:spPr>
          <a:xfrm>
            <a:off x="1774825" y="1219200"/>
            <a:ext cx="3152178"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3004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Rectangle 7"/>
          <p:cNvSpPr/>
          <p:nvPr userDrawn="1"/>
        </p:nvSpPr>
        <p:spPr>
          <a:xfrm>
            <a:off x="4994794" y="-228600"/>
            <a:ext cx="4526578" cy="74422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tent Placeholder 5"/>
          <p:cNvSpPr>
            <a:spLocks noGrp="1"/>
          </p:cNvSpPr>
          <p:nvPr>
            <p:ph sz="quarter" idx="4"/>
          </p:nvPr>
        </p:nvSpPr>
        <p:spPr>
          <a:xfrm>
            <a:off x="352425" y="1602889"/>
            <a:ext cx="4041775" cy="4547087"/>
          </a:xfrm>
        </p:spPr>
        <p:txBody>
          <a:bodyPr anchor="ctr"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
        <p:nvSpPr>
          <p:cNvPr id="7" name="Date Placeholder 6"/>
          <p:cNvSpPr>
            <a:spLocks noGrp="1"/>
          </p:cNvSpPr>
          <p:nvPr>
            <p:ph type="dt" sz="half" idx="10"/>
          </p:nvPr>
        </p:nvSpPr>
        <p:spPr/>
        <p:txBody>
          <a:bodyPr/>
          <a:lstStyle/>
          <a:p>
            <a:fld id="{0171328D-E49F-492E-A0BC-8AE140AB519B}" type="datetime1">
              <a:rPr lang="fr-FR" smtClean="0"/>
              <a:t>13/05/2020</a:t>
            </a:fld>
            <a:endParaRPr lang="en-US"/>
          </a:p>
        </p:txBody>
      </p:sp>
      <p:sp>
        <p:nvSpPr>
          <p:cNvPr id="9" name="Slide Number Placeholder 8"/>
          <p:cNvSpPr>
            <a:spLocks noGrp="1"/>
          </p:cNvSpPr>
          <p:nvPr>
            <p:ph type="sldNum" sz="quarter" idx="12"/>
          </p:nvPr>
        </p:nvSpPr>
        <p:spPr/>
        <p:txBody>
          <a:bodyPr/>
          <a:lstStyle/>
          <a:p>
            <a:fld id="{81D5EA83-93EF-7C47-83E5-EC4E80D28D49}" type="slidenum">
              <a:rPr lang="en-US" smtClean="0"/>
              <a:t>‹N°›</a:t>
            </a:fld>
            <a:endParaRPr lang="en-US"/>
          </a:p>
        </p:txBody>
      </p:sp>
      <p:sp>
        <p:nvSpPr>
          <p:cNvPr id="10" name="Title 1"/>
          <p:cNvSpPr>
            <a:spLocks noGrp="1"/>
          </p:cNvSpPr>
          <p:nvPr>
            <p:ph type="title" hasCustomPrompt="1"/>
          </p:nvPr>
        </p:nvSpPr>
        <p:spPr>
          <a:xfrm>
            <a:off x="1774825" y="290286"/>
            <a:ext cx="3152178" cy="928914"/>
          </a:xfrm>
          <a:prstGeom prst="rect">
            <a:avLst/>
          </a:prstGeom>
        </p:spPr>
        <p:txBody>
          <a:bodyPr anchor="b" anchorCtr="0">
            <a:normAutofit/>
          </a:bodyPr>
          <a:lstStyle>
            <a:lvl1pPr>
              <a:defRPr sz="2800" b="1" baseline="0"/>
            </a:lvl1pPr>
          </a:lstStyle>
          <a:p>
            <a:r>
              <a:rPr lang="fr-FR" dirty="0" smtClean="0"/>
              <a:t>TITRE DE DIAPOSITIVE</a:t>
            </a:r>
            <a:endParaRPr lang="en-US" dirty="0"/>
          </a:p>
        </p:txBody>
      </p:sp>
      <p:sp>
        <p:nvSpPr>
          <p:cNvPr id="12" name="Espace réservé pour une image  11"/>
          <p:cNvSpPr>
            <a:spLocks noGrp="1"/>
          </p:cNvSpPr>
          <p:nvPr>
            <p:ph type="pic" sz="quarter" idx="13" hasCustomPrompt="1"/>
          </p:nvPr>
        </p:nvSpPr>
        <p:spPr>
          <a:xfrm>
            <a:off x="5164867" y="1951225"/>
            <a:ext cx="1800000" cy="1800000"/>
          </a:xfrm>
        </p:spPr>
        <p:txBody>
          <a:bodyPr/>
          <a:lstStyle>
            <a:lvl1pPr marL="53100" indent="0">
              <a:buNone/>
              <a:defRPr/>
            </a:lvl1pPr>
          </a:lstStyle>
          <a:p>
            <a:r>
              <a:rPr lang="fr-FR" dirty="0" smtClean="0"/>
              <a:t>Votre image</a:t>
            </a:r>
            <a:endParaRPr lang="fr-FR" dirty="0"/>
          </a:p>
        </p:txBody>
      </p:sp>
      <p:sp>
        <p:nvSpPr>
          <p:cNvPr id="11" name="Espace réservé pour une image  11"/>
          <p:cNvSpPr>
            <a:spLocks noGrp="1"/>
          </p:cNvSpPr>
          <p:nvPr>
            <p:ph type="pic" sz="quarter" idx="14" hasCustomPrompt="1"/>
          </p:nvPr>
        </p:nvSpPr>
        <p:spPr>
          <a:xfrm>
            <a:off x="7236311" y="1951225"/>
            <a:ext cx="1800000" cy="1800000"/>
          </a:xfrm>
        </p:spPr>
        <p:txBody>
          <a:bodyPr/>
          <a:lstStyle>
            <a:lvl1pPr marL="53100" indent="0">
              <a:buNone/>
              <a:defRPr/>
            </a:lvl1pPr>
          </a:lstStyle>
          <a:p>
            <a:r>
              <a:rPr lang="fr-FR" dirty="0" smtClean="0"/>
              <a:t>Votre image</a:t>
            </a:r>
            <a:endParaRPr lang="fr-FR" dirty="0"/>
          </a:p>
        </p:txBody>
      </p:sp>
      <p:sp>
        <p:nvSpPr>
          <p:cNvPr id="13" name="Espace réservé pour une image  11"/>
          <p:cNvSpPr>
            <a:spLocks noGrp="1"/>
          </p:cNvSpPr>
          <p:nvPr>
            <p:ph type="pic" sz="quarter" idx="15" hasCustomPrompt="1"/>
          </p:nvPr>
        </p:nvSpPr>
        <p:spPr>
          <a:xfrm>
            <a:off x="5164867" y="4034251"/>
            <a:ext cx="1800000" cy="1800000"/>
          </a:xfrm>
        </p:spPr>
        <p:txBody>
          <a:bodyPr/>
          <a:lstStyle>
            <a:lvl1pPr marL="53100" indent="0">
              <a:buNone/>
              <a:defRPr/>
            </a:lvl1pPr>
          </a:lstStyle>
          <a:p>
            <a:r>
              <a:rPr lang="fr-FR" dirty="0" smtClean="0"/>
              <a:t>Votre image</a:t>
            </a:r>
            <a:endParaRPr lang="fr-FR" dirty="0"/>
          </a:p>
        </p:txBody>
      </p:sp>
      <p:sp>
        <p:nvSpPr>
          <p:cNvPr id="14" name="Espace réservé pour une image  11"/>
          <p:cNvSpPr>
            <a:spLocks noGrp="1"/>
          </p:cNvSpPr>
          <p:nvPr>
            <p:ph type="pic" sz="quarter" idx="16" hasCustomPrompt="1"/>
          </p:nvPr>
        </p:nvSpPr>
        <p:spPr>
          <a:xfrm>
            <a:off x="7236311" y="4034251"/>
            <a:ext cx="1800000" cy="1800000"/>
          </a:xfrm>
        </p:spPr>
        <p:txBody>
          <a:bodyPr/>
          <a:lstStyle>
            <a:lvl1pPr marL="53100" indent="0">
              <a:buNone/>
              <a:defRPr/>
            </a:lvl1pPr>
          </a:lstStyle>
          <a:p>
            <a:r>
              <a:rPr lang="fr-FR" dirty="0" smtClean="0"/>
              <a:t>Votre image</a:t>
            </a:r>
            <a:endParaRPr lang="fr-FR" dirty="0"/>
          </a:p>
        </p:txBody>
      </p:sp>
      <p:cxnSp>
        <p:nvCxnSpPr>
          <p:cNvPr id="15" name="Straight Connector 6"/>
          <p:cNvCxnSpPr/>
          <p:nvPr userDrawn="1"/>
        </p:nvCxnSpPr>
        <p:spPr>
          <a:xfrm>
            <a:off x="1774825" y="1219200"/>
            <a:ext cx="3152178"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3889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fld id="{AF428798-7846-4DA8-9600-9063854C89CB}" type="datetime1">
              <a:rPr lang="fr-FR" smtClean="0"/>
              <a:t>13/05/2020</a:t>
            </a:fld>
            <a:endParaRPr lang="en-US"/>
          </a:p>
        </p:txBody>
      </p:sp>
      <p:sp>
        <p:nvSpPr>
          <p:cNvPr id="7" name="Slide Number Placeholder 6"/>
          <p:cNvSpPr>
            <a:spLocks noGrp="1"/>
          </p:cNvSpPr>
          <p:nvPr>
            <p:ph type="sldNum" sz="quarter" idx="12"/>
          </p:nvPr>
        </p:nvSpPr>
        <p:spPr/>
        <p:txBody>
          <a:bodyPr/>
          <a:lstStyle/>
          <a:p>
            <a:fld id="{81D5EA83-93EF-7C47-83E5-EC4E80D28D49}" type="slidenum">
              <a:rPr lang="en-US" smtClean="0"/>
              <a:t>‹N°›</a:t>
            </a:fld>
            <a:endParaRPr lang="en-US"/>
          </a:p>
        </p:txBody>
      </p:sp>
    </p:spTree>
    <p:extLst>
      <p:ext uri="{BB962C8B-B14F-4D97-AF65-F5344CB8AC3E}">
        <p14:creationId xmlns:p14="http://schemas.microsoft.com/office/powerpoint/2010/main" val="7264703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et commentair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2026082E-7F8A-4F58-96E5-586B59449A4E}" type="datetime1">
              <a:rPr lang="fr-FR" smtClean="0"/>
              <a:t>13/05/2020</a:t>
            </a:fld>
            <a:endParaRPr lang="en-US"/>
          </a:p>
        </p:txBody>
      </p:sp>
      <p:sp>
        <p:nvSpPr>
          <p:cNvPr id="4" name="Espace réservé du numéro de diapositive 3"/>
          <p:cNvSpPr>
            <a:spLocks noGrp="1"/>
          </p:cNvSpPr>
          <p:nvPr>
            <p:ph type="sldNum" sz="quarter" idx="11"/>
          </p:nvPr>
        </p:nvSpPr>
        <p:spPr/>
        <p:txBody>
          <a:bodyPr/>
          <a:lstStyle/>
          <a:p>
            <a:fld id="{81D5EA83-93EF-7C47-83E5-EC4E80D28D49}" type="slidenum">
              <a:rPr lang="en-US" smtClean="0"/>
              <a:t>‹N°›</a:t>
            </a:fld>
            <a:endParaRPr lang="en-US"/>
          </a:p>
        </p:txBody>
      </p:sp>
      <p:sp>
        <p:nvSpPr>
          <p:cNvPr id="6" name="Espace réservé pour une image  5"/>
          <p:cNvSpPr>
            <a:spLocks noGrp="1"/>
          </p:cNvSpPr>
          <p:nvPr>
            <p:ph type="pic" sz="quarter" idx="12"/>
          </p:nvPr>
        </p:nvSpPr>
        <p:spPr>
          <a:xfrm>
            <a:off x="0" y="0"/>
            <a:ext cx="9077325" cy="6858000"/>
          </a:xfrm>
        </p:spPr>
        <p:txBody>
          <a:bodyPr/>
          <a:lstStyle/>
          <a:p>
            <a:endParaRPr lang="fr-FR" dirty="0" smtClean="0"/>
          </a:p>
          <a:p>
            <a:endParaRPr lang="fr-FR" dirty="0" smtClean="0"/>
          </a:p>
          <a:p>
            <a:endParaRPr lang="fr-FR" dirty="0" smtClean="0"/>
          </a:p>
          <a:p>
            <a:endParaRPr lang="fr-FR" dirty="0"/>
          </a:p>
        </p:txBody>
      </p:sp>
      <p:sp>
        <p:nvSpPr>
          <p:cNvPr id="8" name="Espace réservé du texte 7"/>
          <p:cNvSpPr>
            <a:spLocks noGrp="1"/>
          </p:cNvSpPr>
          <p:nvPr>
            <p:ph type="body" sz="quarter" idx="13" hasCustomPrompt="1"/>
          </p:nvPr>
        </p:nvSpPr>
        <p:spPr>
          <a:xfrm>
            <a:off x="5359400" y="1549400"/>
            <a:ext cx="3784600" cy="4622800"/>
          </a:xfrm>
          <a:solidFill>
            <a:schemeClr val="accent1">
              <a:alpha val="76000"/>
            </a:schemeClr>
          </a:solidFill>
        </p:spPr>
        <p:txBody>
          <a:bodyPr rIns="396000" anchor="ctr" anchorCtr="0"/>
          <a:lstStyle>
            <a:lvl1pPr marL="53100" indent="0">
              <a:buNone/>
              <a:defRPr baseline="0"/>
            </a:lvl1pPr>
          </a:lstStyle>
          <a:p>
            <a:pPr lvl="0"/>
            <a:r>
              <a:rPr lang="fr-FR" dirty="0" smtClean="0"/>
              <a:t>Vous pouvez mettre un texte qui décrit l’image ou donne une indication supplémentaire à votre présentation</a:t>
            </a:r>
          </a:p>
        </p:txBody>
      </p:sp>
    </p:spTree>
    <p:extLst>
      <p:ext uri="{BB962C8B-B14F-4D97-AF65-F5344CB8AC3E}">
        <p14:creationId xmlns:p14="http://schemas.microsoft.com/office/powerpoint/2010/main" val="21478322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ques">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B571D68-2E5D-4599-8420-CFBBBD82E89D}" type="datetime1">
              <a:rPr lang="fr-FR" smtClean="0"/>
              <a:t>13/05/2020</a:t>
            </a:fld>
            <a:endParaRPr lang="en-US" dirty="0"/>
          </a:p>
        </p:txBody>
      </p:sp>
      <p:sp>
        <p:nvSpPr>
          <p:cNvPr id="4" name="Espace réservé du numéro de diapositive 3"/>
          <p:cNvSpPr>
            <a:spLocks noGrp="1"/>
          </p:cNvSpPr>
          <p:nvPr>
            <p:ph type="sldNum" sz="quarter" idx="11"/>
          </p:nvPr>
        </p:nvSpPr>
        <p:spPr/>
        <p:txBody>
          <a:bodyPr/>
          <a:lstStyle/>
          <a:p>
            <a:fld id="{81D5EA83-93EF-7C47-83E5-EC4E80D28D49}" type="slidenum">
              <a:rPr lang="en-US" smtClean="0"/>
              <a:t>‹N°›</a:t>
            </a:fld>
            <a:endParaRPr lang="en-US"/>
          </a:p>
        </p:txBody>
      </p:sp>
      <p:sp>
        <p:nvSpPr>
          <p:cNvPr id="5" name="Title 1"/>
          <p:cNvSpPr>
            <a:spLocks noGrp="1"/>
          </p:cNvSpPr>
          <p:nvPr>
            <p:ph type="title" hasCustomPrompt="1"/>
          </p:nvPr>
        </p:nvSpPr>
        <p:spPr>
          <a:xfrm>
            <a:off x="1900362" y="188686"/>
            <a:ext cx="6786438" cy="928914"/>
          </a:xfrm>
          <a:prstGeom prst="rect">
            <a:avLst/>
          </a:prstGeom>
        </p:spPr>
        <p:txBody>
          <a:bodyPr anchor="b" anchorCtr="0">
            <a:normAutofit/>
          </a:bodyPr>
          <a:lstStyle>
            <a:lvl1pPr>
              <a:defRPr sz="2800" b="1" baseline="0"/>
            </a:lvl1pPr>
          </a:lstStyle>
          <a:p>
            <a:r>
              <a:rPr lang="fr-FR" dirty="0" smtClean="0"/>
              <a:t>TITRE DE DIAPOSITIVE</a:t>
            </a:r>
            <a:endParaRPr lang="en-US" dirty="0"/>
          </a:p>
        </p:txBody>
      </p:sp>
      <p:cxnSp>
        <p:nvCxnSpPr>
          <p:cNvPr id="6"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Ajouter des graphiques à vos présentations les rendra plus dynamiques</a:t>
            </a:r>
            <a:endParaRPr lang="en-US" dirty="0"/>
          </a:p>
        </p:txBody>
      </p:sp>
      <p:sp>
        <p:nvSpPr>
          <p:cNvPr id="9" name="Espace réservé du graphique 8"/>
          <p:cNvSpPr>
            <a:spLocks noGrp="1"/>
          </p:cNvSpPr>
          <p:nvPr>
            <p:ph type="chart" sz="quarter" idx="14" hasCustomPrompt="1"/>
          </p:nvPr>
        </p:nvSpPr>
        <p:spPr>
          <a:xfrm>
            <a:off x="457200" y="2197100"/>
            <a:ext cx="2133600" cy="1943100"/>
          </a:xfrm>
        </p:spPr>
        <p:txBody>
          <a:bodyPr>
            <a:normAutofit/>
          </a:bodyPr>
          <a:lstStyle>
            <a:lvl1pPr marL="53100" indent="0">
              <a:buNone/>
              <a:defRPr sz="2400"/>
            </a:lvl1pPr>
          </a:lstStyle>
          <a:p>
            <a:r>
              <a:rPr lang="fr-FR" dirty="0" smtClean="0"/>
              <a:t>Graphique 1 : cliquer sur l’icône</a:t>
            </a:r>
            <a:endParaRPr lang="fr-FR" dirty="0"/>
          </a:p>
        </p:txBody>
      </p:sp>
      <p:sp>
        <p:nvSpPr>
          <p:cNvPr id="10" name="Espace réservé du graphique 8"/>
          <p:cNvSpPr>
            <a:spLocks noGrp="1"/>
          </p:cNvSpPr>
          <p:nvPr>
            <p:ph type="chart" sz="quarter" idx="15" hasCustomPrompt="1"/>
          </p:nvPr>
        </p:nvSpPr>
        <p:spPr>
          <a:xfrm>
            <a:off x="3619500" y="2197100"/>
            <a:ext cx="2133600" cy="1943100"/>
          </a:xfrm>
        </p:spPr>
        <p:txBody>
          <a:bodyPr>
            <a:normAutofit/>
          </a:bodyPr>
          <a:lstStyle>
            <a:lvl1pPr marL="53100" indent="0">
              <a:buNone/>
              <a:defRPr sz="2400"/>
            </a:lvl1pPr>
          </a:lstStyle>
          <a:p>
            <a:r>
              <a:rPr lang="fr-FR" dirty="0" smtClean="0"/>
              <a:t>Graphique 2</a:t>
            </a:r>
            <a:endParaRPr lang="fr-FR" dirty="0"/>
          </a:p>
        </p:txBody>
      </p:sp>
      <p:sp>
        <p:nvSpPr>
          <p:cNvPr id="11" name="Espace réservé du graphique 8"/>
          <p:cNvSpPr>
            <a:spLocks noGrp="1"/>
          </p:cNvSpPr>
          <p:nvPr>
            <p:ph type="chart" sz="quarter" idx="16" hasCustomPrompt="1"/>
          </p:nvPr>
        </p:nvSpPr>
        <p:spPr>
          <a:xfrm>
            <a:off x="6565900" y="2197100"/>
            <a:ext cx="2133600" cy="1943100"/>
          </a:xfrm>
        </p:spPr>
        <p:txBody>
          <a:bodyPr>
            <a:normAutofit/>
          </a:bodyPr>
          <a:lstStyle>
            <a:lvl1pPr marL="53100" indent="0">
              <a:buNone/>
              <a:defRPr sz="2400"/>
            </a:lvl1pPr>
          </a:lstStyle>
          <a:p>
            <a:r>
              <a:rPr lang="fr-FR" dirty="0" smtClean="0"/>
              <a:t>Graphique 2</a:t>
            </a:r>
            <a:endParaRPr lang="fr-FR" dirty="0"/>
          </a:p>
        </p:txBody>
      </p:sp>
      <p:sp>
        <p:nvSpPr>
          <p:cNvPr id="13" name="Espace réservé du texte 12"/>
          <p:cNvSpPr>
            <a:spLocks noGrp="1"/>
          </p:cNvSpPr>
          <p:nvPr>
            <p:ph type="body" sz="quarter" idx="17" hasCustomPrompt="1"/>
          </p:nvPr>
        </p:nvSpPr>
        <p:spPr>
          <a:xfrm>
            <a:off x="457200" y="4432300"/>
            <a:ext cx="2133600" cy="1924050"/>
          </a:xfrm>
        </p:spPr>
        <p:txBody>
          <a:bodyPr>
            <a:normAutofit/>
          </a:bodyPr>
          <a:lstStyle>
            <a:lvl1pPr>
              <a:defRPr sz="2400" baseline="0"/>
            </a:lvl1pPr>
          </a:lstStyle>
          <a:p>
            <a:pPr lvl="0"/>
            <a:r>
              <a:rPr lang="fr-FR" dirty="0" smtClean="0"/>
              <a:t>Commentaires au sujet des graphiques</a:t>
            </a:r>
          </a:p>
        </p:txBody>
      </p:sp>
      <p:sp>
        <p:nvSpPr>
          <p:cNvPr id="12" name="Espace réservé du texte 12"/>
          <p:cNvSpPr>
            <a:spLocks noGrp="1"/>
          </p:cNvSpPr>
          <p:nvPr>
            <p:ph type="body" sz="quarter" idx="18" hasCustomPrompt="1"/>
          </p:nvPr>
        </p:nvSpPr>
        <p:spPr>
          <a:xfrm>
            <a:off x="3619500" y="4432300"/>
            <a:ext cx="2133600" cy="1924050"/>
          </a:xfrm>
        </p:spPr>
        <p:txBody>
          <a:bodyPr>
            <a:normAutofit/>
          </a:bodyPr>
          <a:lstStyle>
            <a:lvl1pPr>
              <a:defRPr sz="2400" baseline="0"/>
            </a:lvl1pPr>
          </a:lstStyle>
          <a:p>
            <a:pPr lvl="0"/>
            <a:r>
              <a:rPr lang="fr-FR" dirty="0" smtClean="0"/>
              <a:t>Commentaires au sujet des graphiques</a:t>
            </a:r>
          </a:p>
        </p:txBody>
      </p:sp>
      <p:sp>
        <p:nvSpPr>
          <p:cNvPr id="14" name="Espace réservé du texte 12"/>
          <p:cNvSpPr>
            <a:spLocks noGrp="1"/>
          </p:cNvSpPr>
          <p:nvPr>
            <p:ph type="body" sz="quarter" idx="19" hasCustomPrompt="1"/>
          </p:nvPr>
        </p:nvSpPr>
        <p:spPr>
          <a:xfrm>
            <a:off x="6565900" y="4432300"/>
            <a:ext cx="2133600" cy="1924050"/>
          </a:xfrm>
        </p:spPr>
        <p:txBody>
          <a:bodyPr>
            <a:normAutofit/>
          </a:bodyPr>
          <a:lstStyle>
            <a:lvl1pPr>
              <a:defRPr sz="2400" baseline="0"/>
            </a:lvl1pPr>
          </a:lstStyle>
          <a:p>
            <a:pPr lvl="0"/>
            <a:r>
              <a:rPr lang="fr-FR" dirty="0" smtClean="0"/>
              <a:t>Commentaires au sujet des graphiques</a:t>
            </a:r>
          </a:p>
        </p:txBody>
      </p:sp>
    </p:spTree>
    <p:extLst>
      <p:ext uri="{BB962C8B-B14F-4D97-AF65-F5344CB8AC3E}">
        <p14:creationId xmlns:p14="http://schemas.microsoft.com/office/powerpoint/2010/main" val="361389964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5825" y="320886"/>
            <a:ext cx="7816491" cy="6221300"/>
          </a:xfrm>
          <a:custGeom>
            <a:avLst/>
            <a:gdLst/>
            <a:ahLst/>
            <a:cxnLst/>
            <a:rect l="l" t="t" r="r" b="b"/>
            <a:pathLst>
              <a:path w="9140952" h="6854951">
                <a:moveTo>
                  <a:pt x="9140952" y="6854951"/>
                </a:moveTo>
                <a:lnTo>
                  <a:pt x="9140952" y="0"/>
                </a:lnTo>
                <a:lnTo>
                  <a:pt x="0" y="0"/>
                </a:lnTo>
                <a:lnTo>
                  <a:pt x="0" y="6854951"/>
                </a:lnTo>
                <a:lnTo>
                  <a:pt x="94487" y="6854951"/>
                </a:lnTo>
                <a:lnTo>
                  <a:pt x="94487" y="188975"/>
                </a:lnTo>
                <a:lnTo>
                  <a:pt x="188975" y="94487"/>
                </a:lnTo>
                <a:lnTo>
                  <a:pt x="188975" y="188975"/>
                </a:lnTo>
                <a:lnTo>
                  <a:pt x="8970260" y="188975"/>
                </a:lnTo>
                <a:lnTo>
                  <a:pt x="8970260" y="94487"/>
                </a:lnTo>
                <a:lnTo>
                  <a:pt x="9064748" y="188975"/>
                </a:lnTo>
                <a:lnTo>
                  <a:pt x="9064748" y="6854951"/>
                </a:lnTo>
                <a:lnTo>
                  <a:pt x="9140952" y="6854951"/>
                </a:lnTo>
                <a:close/>
              </a:path>
              <a:path w="9140952" h="6854951">
                <a:moveTo>
                  <a:pt x="188975" y="188975"/>
                </a:moveTo>
                <a:lnTo>
                  <a:pt x="188975" y="94487"/>
                </a:lnTo>
                <a:lnTo>
                  <a:pt x="94487" y="188975"/>
                </a:lnTo>
                <a:lnTo>
                  <a:pt x="188975" y="188975"/>
                </a:lnTo>
                <a:close/>
              </a:path>
              <a:path w="9140952" h="6854951">
                <a:moveTo>
                  <a:pt x="188975" y="6684263"/>
                </a:moveTo>
                <a:lnTo>
                  <a:pt x="188975" y="188975"/>
                </a:lnTo>
                <a:lnTo>
                  <a:pt x="94487" y="188975"/>
                </a:lnTo>
                <a:lnTo>
                  <a:pt x="94487" y="6684263"/>
                </a:lnTo>
                <a:lnTo>
                  <a:pt x="188975" y="6684263"/>
                </a:lnTo>
                <a:close/>
              </a:path>
              <a:path w="9140952" h="6854951">
                <a:moveTo>
                  <a:pt x="9064748" y="6684263"/>
                </a:moveTo>
                <a:lnTo>
                  <a:pt x="94487" y="6684263"/>
                </a:lnTo>
                <a:lnTo>
                  <a:pt x="188975" y="6778751"/>
                </a:lnTo>
                <a:lnTo>
                  <a:pt x="188975" y="6854951"/>
                </a:lnTo>
                <a:lnTo>
                  <a:pt x="8970260" y="6854951"/>
                </a:lnTo>
                <a:lnTo>
                  <a:pt x="8970260" y="6778751"/>
                </a:lnTo>
                <a:lnTo>
                  <a:pt x="9064748" y="6684263"/>
                </a:lnTo>
                <a:close/>
              </a:path>
              <a:path w="9140952" h="6854951">
                <a:moveTo>
                  <a:pt x="188975" y="6854951"/>
                </a:moveTo>
                <a:lnTo>
                  <a:pt x="188975" y="6778751"/>
                </a:lnTo>
                <a:lnTo>
                  <a:pt x="94487" y="6684263"/>
                </a:lnTo>
                <a:lnTo>
                  <a:pt x="94487" y="6854951"/>
                </a:lnTo>
                <a:lnTo>
                  <a:pt x="188975" y="6854951"/>
                </a:lnTo>
                <a:close/>
              </a:path>
              <a:path w="9140952" h="6854951">
                <a:moveTo>
                  <a:pt x="9064748" y="188975"/>
                </a:moveTo>
                <a:lnTo>
                  <a:pt x="8970260" y="94487"/>
                </a:lnTo>
                <a:lnTo>
                  <a:pt x="8970260" y="188975"/>
                </a:lnTo>
                <a:lnTo>
                  <a:pt x="9064748" y="188975"/>
                </a:lnTo>
                <a:close/>
              </a:path>
              <a:path w="9140952" h="6854951">
                <a:moveTo>
                  <a:pt x="9064748" y="6684263"/>
                </a:moveTo>
                <a:lnTo>
                  <a:pt x="9064748" y="188975"/>
                </a:lnTo>
                <a:lnTo>
                  <a:pt x="8970260" y="188975"/>
                </a:lnTo>
                <a:lnTo>
                  <a:pt x="8970260" y="6684263"/>
                </a:lnTo>
                <a:lnTo>
                  <a:pt x="9064748" y="6684263"/>
                </a:lnTo>
                <a:close/>
              </a:path>
              <a:path w="9140952" h="6854951">
                <a:moveTo>
                  <a:pt x="9064748" y="6854951"/>
                </a:moveTo>
                <a:lnTo>
                  <a:pt x="9064748" y="6684263"/>
                </a:lnTo>
                <a:lnTo>
                  <a:pt x="8970260" y="6778751"/>
                </a:lnTo>
                <a:lnTo>
                  <a:pt x="8970260" y="6854951"/>
                </a:lnTo>
                <a:lnTo>
                  <a:pt x="9064748" y="6854951"/>
                </a:lnTo>
                <a:close/>
              </a:path>
            </a:pathLst>
          </a:custGeom>
          <a:solidFill>
            <a:srgbClr val="FFF10A"/>
          </a:solidFill>
        </p:spPr>
        <p:txBody>
          <a:bodyPr wrap="square" lIns="0" tIns="0" rIns="0" bIns="0" rtlCol="0">
            <a:noAutofit/>
          </a:bodyPr>
          <a:lstStyle/>
          <a:p>
            <a:endParaRPr/>
          </a:p>
        </p:txBody>
      </p:sp>
      <p:sp>
        <p:nvSpPr>
          <p:cNvPr id="2" name="Holder 2"/>
          <p:cNvSpPr>
            <a:spLocks noGrp="1"/>
          </p:cNvSpPr>
          <p:nvPr>
            <p:ph type="title"/>
          </p:nvPr>
        </p:nvSpPr>
        <p:spPr>
          <a:xfrm>
            <a:off x="2257148" y="809591"/>
            <a:ext cx="4629705" cy="736088"/>
          </a:xfrm>
          <a:prstGeom prst="rect">
            <a:avLst/>
          </a:prstGeom>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3108961" y="6377940"/>
            <a:ext cx="2926079"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5/13/2020</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274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044700" y="1447800"/>
            <a:ext cx="6642100" cy="4678363"/>
          </a:xfrm>
        </p:spPr>
        <p:txBody>
          <a:bodyPr/>
          <a:lstStyle>
            <a:lvl1pPr marL="567450" indent="-514350">
              <a:buClr>
                <a:schemeClr val="tx1">
                  <a:lumMod val="65000"/>
                  <a:lumOff val="35000"/>
                </a:schemeClr>
              </a:buClr>
              <a:buFont typeface="+mj-lt"/>
              <a:buAutoNum type="arabicPeriod"/>
              <a:defRPr b="1" baseline="0"/>
            </a:lvl1pPr>
            <a:lvl2pPr marL="971550" indent="-514350">
              <a:buClr>
                <a:schemeClr val="tx1">
                  <a:lumMod val="65000"/>
                  <a:lumOff val="35000"/>
                </a:schemeClr>
              </a:buClr>
              <a:buFont typeface="+mj-lt"/>
              <a:buAutoNum type="alphaUcPeriod"/>
              <a:defRPr baseline="0"/>
            </a:lvl2pPr>
            <a:lvl3pPr marL="1371600" indent="-457200">
              <a:buFont typeface="+mj-lt"/>
              <a:buAutoNum type="arabicPeriod"/>
              <a:defRPr baseline="0"/>
            </a:lvl3pPr>
            <a:lvl4pPr marL="1828800" indent="-457200">
              <a:buFont typeface="+mj-lt"/>
              <a:buAutoNum type="arabicPeriod"/>
              <a:defRPr/>
            </a:lvl4pPr>
            <a:lvl5pPr marL="2286000" indent="-457200">
              <a:buFont typeface="+mj-lt"/>
              <a:buAutoNum type="arabicPeriod"/>
              <a:defRPr/>
            </a:lvl5pPr>
          </a:lstStyle>
          <a:p>
            <a:pPr lvl="0"/>
            <a:r>
              <a:rPr lang="fr-FR" dirty="0" smtClean="0"/>
              <a:t>Cliquer pour inscrire le premier chapitre</a:t>
            </a:r>
          </a:p>
          <a:p>
            <a:pPr lvl="0"/>
            <a:r>
              <a:rPr lang="fr-FR" dirty="0" smtClean="0"/>
              <a:t>Et aller à la ligne pour les chapitres suivants</a:t>
            </a:r>
          </a:p>
          <a:p>
            <a:pPr lvl="1"/>
            <a:r>
              <a:rPr lang="fr-FR" dirty="0" smtClean="0"/>
              <a:t>Cliquer sur la touche alinéa pour ajouter un sous-chapitre</a:t>
            </a:r>
          </a:p>
          <a:p>
            <a:pPr lvl="2"/>
            <a:r>
              <a:rPr lang="fr-FR" dirty="0" smtClean="0"/>
              <a:t>Et encore un titre</a:t>
            </a:r>
          </a:p>
        </p:txBody>
      </p:sp>
      <p:sp>
        <p:nvSpPr>
          <p:cNvPr id="4" name="Date Placeholder 3"/>
          <p:cNvSpPr>
            <a:spLocks noGrp="1"/>
          </p:cNvSpPr>
          <p:nvPr>
            <p:ph type="dt" sz="half" idx="10"/>
          </p:nvPr>
        </p:nvSpPr>
        <p:spPr/>
        <p:txBody>
          <a:bodyPr/>
          <a:lstStyle/>
          <a:p>
            <a:fld id="{3609A2F6-920F-4D49-83A3-927562172B17}" type="datetime1">
              <a:rPr lang="fr-FR" smtClean="0"/>
              <a:t>13/05/2020</a:t>
            </a:fld>
            <a:endParaRPr lang="en-US"/>
          </a:p>
        </p:txBody>
      </p:sp>
      <p:sp>
        <p:nvSpPr>
          <p:cNvPr id="6" name="Slide Number Placeholder 5"/>
          <p:cNvSpPr>
            <a:spLocks noGrp="1"/>
          </p:cNvSpPr>
          <p:nvPr>
            <p:ph type="sldNum" sz="quarter" idx="12"/>
          </p:nvPr>
        </p:nvSpPr>
        <p:spPr/>
        <p:txBody>
          <a:bodyPr/>
          <a:lstStyle/>
          <a:p>
            <a:fld id="{81D5EA83-93EF-7C47-83E5-EC4E80D28D49}" type="slidenum">
              <a:rPr lang="en-US" smtClean="0"/>
              <a:t>‹N°›</a:t>
            </a:fld>
            <a:endParaRPr lang="en-US"/>
          </a:p>
        </p:txBody>
      </p:sp>
      <p:cxnSp>
        <p:nvCxnSpPr>
          <p:cNvPr id="11"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userDrawn="1"/>
        </p:nvSpPr>
        <p:spPr>
          <a:xfrm>
            <a:off x="2373464" y="179506"/>
            <a:ext cx="5553400" cy="1015663"/>
          </a:xfrm>
          <a:prstGeom prst="rect">
            <a:avLst/>
          </a:prstGeom>
          <a:noFill/>
        </p:spPr>
        <p:txBody>
          <a:bodyPr wrap="square" rtlCol="0">
            <a:spAutoFit/>
          </a:bodyPr>
          <a:lstStyle/>
          <a:p>
            <a:pPr algn="ctr"/>
            <a:r>
              <a:rPr lang="fr-FR" sz="6000" b="1" dirty="0" smtClean="0">
                <a:latin typeface="+mj-lt"/>
              </a:rPr>
              <a:t>SOMMAIRE</a:t>
            </a:r>
            <a:endParaRPr lang="fr-FR" sz="6000" b="1" dirty="0">
              <a:latin typeface="+mj-lt"/>
            </a:endParaRPr>
          </a:p>
        </p:txBody>
      </p:sp>
    </p:spTree>
    <p:extLst>
      <p:ext uri="{BB962C8B-B14F-4D97-AF65-F5344CB8AC3E}">
        <p14:creationId xmlns:p14="http://schemas.microsoft.com/office/powerpoint/2010/main" val="2973027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chapitre">
    <p:spTree>
      <p:nvGrpSpPr>
        <p:cNvPr id="1" name=""/>
        <p:cNvGrpSpPr/>
        <p:nvPr/>
      </p:nvGrpSpPr>
      <p:grpSpPr>
        <a:xfrm>
          <a:off x="0" y="0"/>
          <a:ext cx="0" cy="0"/>
          <a:chOff x="0" y="0"/>
          <a:chExt cx="0" cy="0"/>
        </a:xfrm>
      </p:grpSpPr>
      <p:sp>
        <p:nvSpPr>
          <p:cNvPr id="4" name="Rectangle 3"/>
          <p:cNvSpPr/>
          <p:nvPr userDrawn="1"/>
        </p:nvSpPr>
        <p:spPr>
          <a:xfrm>
            <a:off x="2561586" y="-410938"/>
            <a:ext cx="8637722" cy="7982857"/>
          </a:xfrm>
          <a:custGeom>
            <a:avLst/>
            <a:gdLst>
              <a:gd name="connsiteX0" fmla="*/ 0 w 6591209"/>
              <a:gd name="connsiteY0" fmla="*/ 0 h 7939315"/>
              <a:gd name="connsiteX1" fmla="*/ 6591209 w 6591209"/>
              <a:gd name="connsiteY1" fmla="*/ 0 h 7939315"/>
              <a:gd name="connsiteX2" fmla="*/ 6591209 w 6591209"/>
              <a:gd name="connsiteY2" fmla="*/ 7939315 h 7939315"/>
              <a:gd name="connsiteX3" fmla="*/ 0 w 6591209"/>
              <a:gd name="connsiteY3" fmla="*/ 7939315 h 7939315"/>
              <a:gd name="connsiteX4" fmla="*/ 0 w 6591209"/>
              <a:gd name="connsiteY4" fmla="*/ 0 h 7939315"/>
              <a:gd name="connsiteX0" fmla="*/ 1088571 w 7679780"/>
              <a:gd name="connsiteY0" fmla="*/ 0 h 8011887"/>
              <a:gd name="connsiteX1" fmla="*/ 7679780 w 7679780"/>
              <a:gd name="connsiteY1" fmla="*/ 0 h 8011887"/>
              <a:gd name="connsiteX2" fmla="*/ 7679780 w 7679780"/>
              <a:gd name="connsiteY2" fmla="*/ 7939315 h 8011887"/>
              <a:gd name="connsiteX3" fmla="*/ 0 w 7679780"/>
              <a:gd name="connsiteY3" fmla="*/ 8011887 h 8011887"/>
              <a:gd name="connsiteX4" fmla="*/ 1088571 w 7679780"/>
              <a:gd name="connsiteY4" fmla="*/ 0 h 8011887"/>
              <a:gd name="connsiteX0" fmla="*/ 1204686 w 7679780"/>
              <a:gd name="connsiteY0" fmla="*/ 0 h 8011887"/>
              <a:gd name="connsiteX1" fmla="*/ 7679780 w 7679780"/>
              <a:gd name="connsiteY1" fmla="*/ 0 h 8011887"/>
              <a:gd name="connsiteX2" fmla="*/ 7679780 w 7679780"/>
              <a:gd name="connsiteY2" fmla="*/ 7939315 h 8011887"/>
              <a:gd name="connsiteX3" fmla="*/ 0 w 7679780"/>
              <a:gd name="connsiteY3" fmla="*/ 8011887 h 8011887"/>
              <a:gd name="connsiteX4" fmla="*/ 1204686 w 7679780"/>
              <a:gd name="connsiteY4" fmla="*/ 0 h 8011887"/>
              <a:gd name="connsiteX0" fmla="*/ 1494971 w 7970065"/>
              <a:gd name="connsiteY0" fmla="*/ 0 h 8011887"/>
              <a:gd name="connsiteX1" fmla="*/ 7970065 w 7970065"/>
              <a:gd name="connsiteY1" fmla="*/ 0 h 8011887"/>
              <a:gd name="connsiteX2" fmla="*/ 7970065 w 7970065"/>
              <a:gd name="connsiteY2" fmla="*/ 7939315 h 8011887"/>
              <a:gd name="connsiteX3" fmla="*/ 0 w 7970065"/>
              <a:gd name="connsiteY3" fmla="*/ 8011887 h 8011887"/>
              <a:gd name="connsiteX4" fmla="*/ 1494971 w 7970065"/>
              <a:gd name="connsiteY4" fmla="*/ 0 h 8011887"/>
              <a:gd name="connsiteX0" fmla="*/ 1654628 w 8129722"/>
              <a:gd name="connsiteY0" fmla="*/ 0 h 7953830"/>
              <a:gd name="connsiteX1" fmla="*/ 8129722 w 8129722"/>
              <a:gd name="connsiteY1" fmla="*/ 0 h 7953830"/>
              <a:gd name="connsiteX2" fmla="*/ 8129722 w 8129722"/>
              <a:gd name="connsiteY2" fmla="*/ 7939315 h 7953830"/>
              <a:gd name="connsiteX3" fmla="*/ 0 w 8129722"/>
              <a:gd name="connsiteY3" fmla="*/ 7953830 h 7953830"/>
              <a:gd name="connsiteX4" fmla="*/ 1654628 w 8129722"/>
              <a:gd name="connsiteY4" fmla="*/ 0 h 7953830"/>
              <a:gd name="connsiteX0" fmla="*/ 1930399 w 8129722"/>
              <a:gd name="connsiteY0" fmla="*/ 0 h 7997372"/>
              <a:gd name="connsiteX1" fmla="*/ 8129722 w 8129722"/>
              <a:gd name="connsiteY1" fmla="*/ 43542 h 7997372"/>
              <a:gd name="connsiteX2" fmla="*/ 8129722 w 8129722"/>
              <a:gd name="connsiteY2" fmla="*/ 7982857 h 7997372"/>
              <a:gd name="connsiteX3" fmla="*/ 0 w 8129722"/>
              <a:gd name="connsiteY3" fmla="*/ 7997372 h 7997372"/>
              <a:gd name="connsiteX4" fmla="*/ 1930399 w 8129722"/>
              <a:gd name="connsiteY4" fmla="*/ 0 h 7997372"/>
              <a:gd name="connsiteX0" fmla="*/ 2438399 w 8637722"/>
              <a:gd name="connsiteY0" fmla="*/ 0 h 7982857"/>
              <a:gd name="connsiteX1" fmla="*/ 8637722 w 8637722"/>
              <a:gd name="connsiteY1" fmla="*/ 43542 h 7982857"/>
              <a:gd name="connsiteX2" fmla="*/ 8637722 w 8637722"/>
              <a:gd name="connsiteY2" fmla="*/ 7982857 h 7982857"/>
              <a:gd name="connsiteX3" fmla="*/ 0 w 8637722"/>
              <a:gd name="connsiteY3" fmla="*/ 7953830 h 7982857"/>
              <a:gd name="connsiteX4" fmla="*/ 2438399 w 8637722"/>
              <a:gd name="connsiteY4" fmla="*/ 0 h 798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7722" h="7982857">
                <a:moveTo>
                  <a:pt x="2438399" y="0"/>
                </a:moveTo>
                <a:lnTo>
                  <a:pt x="8637722" y="43542"/>
                </a:lnTo>
                <a:lnTo>
                  <a:pt x="8637722" y="7982857"/>
                </a:lnTo>
                <a:lnTo>
                  <a:pt x="0" y="7953830"/>
                </a:lnTo>
                <a:lnTo>
                  <a:pt x="2438399"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711564" y="2225675"/>
            <a:ext cx="3938951" cy="1362075"/>
          </a:xfrm>
          <a:prstGeom prst="rect">
            <a:avLst/>
          </a:prstGeom>
        </p:spPr>
        <p:txBody>
          <a:bodyPr anchor="b" anchorCtr="0"/>
          <a:lstStyle>
            <a:lvl1pPr algn="ctr">
              <a:defRPr sz="3600" b="1" cap="all"/>
            </a:lvl1p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4711563" y="4093029"/>
            <a:ext cx="3938952" cy="1329871"/>
          </a:xfrm>
        </p:spPr>
        <p:txBody>
          <a:bodyPr anchor="t" anchorCtr="0">
            <a:normAutofit/>
          </a:bodyPr>
          <a:lstStyle>
            <a:lvl1pPr marL="0" indent="0" algn="ctr">
              <a:buNone/>
              <a:defRPr sz="2400" i="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p:txBody>
      </p:sp>
      <p:cxnSp>
        <p:nvCxnSpPr>
          <p:cNvPr id="7" name="Connecteur droit 6"/>
          <p:cNvCxnSpPr/>
          <p:nvPr userDrawn="1"/>
        </p:nvCxnSpPr>
        <p:spPr>
          <a:xfrm>
            <a:off x="4993415" y="3821408"/>
            <a:ext cx="3375248" cy="0"/>
          </a:xfrm>
          <a:prstGeom prst="line">
            <a:avLst/>
          </a:prstGeom>
          <a:ln w="57150">
            <a:solidFill>
              <a:srgbClr val="FDFDFD"/>
            </a:solidFill>
          </a:ln>
          <a:effectLst/>
        </p:spPr>
        <p:style>
          <a:lnRef idx="2">
            <a:schemeClr val="accent1"/>
          </a:lnRef>
          <a:fillRef idx="0">
            <a:schemeClr val="accent1"/>
          </a:fillRef>
          <a:effectRef idx="1">
            <a:schemeClr val="accent1"/>
          </a:effectRef>
          <a:fontRef idx="minor">
            <a:schemeClr val="tx1"/>
          </a:fontRef>
        </p:style>
      </p:cxnSp>
      <p:sp>
        <p:nvSpPr>
          <p:cNvPr id="11" name="Espace réservé du texte 10"/>
          <p:cNvSpPr>
            <a:spLocks noGrp="1"/>
          </p:cNvSpPr>
          <p:nvPr>
            <p:ph type="body" sz="quarter" idx="10" hasCustomPrompt="1"/>
          </p:nvPr>
        </p:nvSpPr>
        <p:spPr>
          <a:xfrm>
            <a:off x="1517011" y="715962"/>
            <a:ext cx="2648589" cy="4872037"/>
          </a:xfrm>
        </p:spPr>
        <p:txBody>
          <a:bodyPr>
            <a:noAutofit/>
          </a:bodyPr>
          <a:lstStyle>
            <a:lvl1pPr marL="53100" indent="0">
              <a:buNone/>
              <a:defRPr sz="34400" b="1">
                <a:solidFill>
                  <a:schemeClr val="accent1"/>
                </a:solidFill>
              </a:defRPr>
            </a:lvl1pPr>
          </a:lstStyle>
          <a:p>
            <a:pPr lvl="0"/>
            <a:r>
              <a:rPr lang="fr-FR" dirty="0" smtClean="0"/>
              <a:t>0</a:t>
            </a:r>
            <a:endParaRPr lang="fr-FR" dirty="0"/>
          </a:p>
        </p:txBody>
      </p:sp>
    </p:spTree>
    <p:extLst>
      <p:ext uri="{BB962C8B-B14F-4D97-AF65-F5344CB8AC3E}">
        <p14:creationId xmlns:p14="http://schemas.microsoft.com/office/powerpoint/2010/main" val="18071758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chapitre">
    <p:spTree>
      <p:nvGrpSpPr>
        <p:cNvPr id="1" name=""/>
        <p:cNvGrpSpPr/>
        <p:nvPr/>
      </p:nvGrpSpPr>
      <p:grpSpPr>
        <a:xfrm>
          <a:off x="0" y="0"/>
          <a:ext cx="0" cy="0"/>
          <a:chOff x="0" y="0"/>
          <a:chExt cx="0" cy="0"/>
        </a:xfrm>
      </p:grpSpPr>
      <p:sp>
        <p:nvSpPr>
          <p:cNvPr id="8" name="Rectangle 3"/>
          <p:cNvSpPr/>
          <p:nvPr userDrawn="1"/>
        </p:nvSpPr>
        <p:spPr>
          <a:xfrm rot="10800000">
            <a:off x="-3633663" y="-459539"/>
            <a:ext cx="8637722" cy="7982857"/>
          </a:xfrm>
          <a:custGeom>
            <a:avLst/>
            <a:gdLst>
              <a:gd name="connsiteX0" fmla="*/ 0 w 6591209"/>
              <a:gd name="connsiteY0" fmla="*/ 0 h 7939315"/>
              <a:gd name="connsiteX1" fmla="*/ 6591209 w 6591209"/>
              <a:gd name="connsiteY1" fmla="*/ 0 h 7939315"/>
              <a:gd name="connsiteX2" fmla="*/ 6591209 w 6591209"/>
              <a:gd name="connsiteY2" fmla="*/ 7939315 h 7939315"/>
              <a:gd name="connsiteX3" fmla="*/ 0 w 6591209"/>
              <a:gd name="connsiteY3" fmla="*/ 7939315 h 7939315"/>
              <a:gd name="connsiteX4" fmla="*/ 0 w 6591209"/>
              <a:gd name="connsiteY4" fmla="*/ 0 h 7939315"/>
              <a:gd name="connsiteX0" fmla="*/ 1088571 w 7679780"/>
              <a:gd name="connsiteY0" fmla="*/ 0 h 8011887"/>
              <a:gd name="connsiteX1" fmla="*/ 7679780 w 7679780"/>
              <a:gd name="connsiteY1" fmla="*/ 0 h 8011887"/>
              <a:gd name="connsiteX2" fmla="*/ 7679780 w 7679780"/>
              <a:gd name="connsiteY2" fmla="*/ 7939315 h 8011887"/>
              <a:gd name="connsiteX3" fmla="*/ 0 w 7679780"/>
              <a:gd name="connsiteY3" fmla="*/ 8011887 h 8011887"/>
              <a:gd name="connsiteX4" fmla="*/ 1088571 w 7679780"/>
              <a:gd name="connsiteY4" fmla="*/ 0 h 8011887"/>
              <a:gd name="connsiteX0" fmla="*/ 1204686 w 7679780"/>
              <a:gd name="connsiteY0" fmla="*/ 0 h 8011887"/>
              <a:gd name="connsiteX1" fmla="*/ 7679780 w 7679780"/>
              <a:gd name="connsiteY1" fmla="*/ 0 h 8011887"/>
              <a:gd name="connsiteX2" fmla="*/ 7679780 w 7679780"/>
              <a:gd name="connsiteY2" fmla="*/ 7939315 h 8011887"/>
              <a:gd name="connsiteX3" fmla="*/ 0 w 7679780"/>
              <a:gd name="connsiteY3" fmla="*/ 8011887 h 8011887"/>
              <a:gd name="connsiteX4" fmla="*/ 1204686 w 7679780"/>
              <a:gd name="connsiteY4" fmla="*/ 0 h 8011887"/>
              <a:gd name="connsiteX0" fmla="*/ 1494971 w 7970065"/>
              <a:gd name="connsiteY0" fmla="*/ 0 h 8011887"/>
              <a:gd name="connsiteX1" fmla="*/ 7970065 w 7970065"/>
              <a:gd name="connsiteY1" fmla="*/ 0 h 8011887"/>
              <a:gd name="connsiteX2" fmla="*/ 7970065 w 7970065"/>
              <a:gd name="connsiteY2" fmla="*/ 7939315 h 8011887"/>
              <a:gd name="connsiteX3" fmla="*/ 0 w 7970065"/>
              <a:gd name="connsiteY3" fmla="*/ 8011887 h 8011887"/>
              <a:gd name="connsiteX4" fmla="*/ 1494971 w 7970065"/>
              <a:gd name="connsiteY4" fmla="*/ 0 h 8011887"/>
              <a:gd name="connsiteX0" fmla="*/ 1654628 w 8129722"/>
              <a:gd name="connsiteY0" fmla="*/ 0 h 7953830"/>
              <a:gd name="connsiteX1" fmla="*/ 8129722 w 8129722"/>
              <a:gd name="connsiteY1" fmla="*/ 0 h 7953830"/>
              <a:gd name="connsiteX2" fmla="*/ 8129722 w 8129722"/>
              <a:gd name="connsiteY2" fmla="*/ 7939315 h 7953830"/>
              <a:gd name="connsiteX3" fmla="*/ 0 w 8129722"/>
              <a:gd name="connsiteY3" fmla="*/ 7953830 h 7953830"/>
              <a:gd name="connsiteX4" fmla="*/ 1654628 w 8129722"/>
              <a:gd name="connsiteY4" fmla="*/ 0 h 7953830"/>
              <a:gd name="connsiteX0" fmla="*/ 1930399 w 8129722"/>
              <a:gd name="connsiteY0" fmla="*/ 0 h 7997372"/>
              <a:gd name="connsiteX1" fmla="*/ 8129722 w 8129722"/>
              <a:gd name="connsiteY1" fmla="*/ 43542 h 7997372"/>
              <a:gd name="connsiteX2" fmla="*/ 8129722 w 8129722"/>
              <a:gd name="connsiteY2" fmla="*/ 7982857 h 7997372"/>
              <a:gd name="connsiteX3" fmla="*/ 0 w 8129722"/>
              <a:gd name="connsiteY3" fmla="*/ 7997372 h 7997372"/>
              <a:gd name="connsiteX4" fmla="*/ 1930399 w 8129722"/>
              <a:gd name="connsiteY4" fmla="*/ 0 h 7997372"/>
              <a:gd name="connsiteX0" fmla="*/ 2438399 w 8637722"/>
              <a:gd name="connsiteY0" fmla="*/ 0 h 7982857"/>
              <a:gd name="connsiteX1" fmla="*/ 8637722 w 8637722"/>
              <a:gd name="connsiteY1" fmla="*/ 43542 h 7982857"/>
              <a:gd name="connsiteX2" fmla="*/ 8637722 w 8637722"/>
              <a:gd name="connsiteY2" fmla="*/ 7982857 h 7982857"/>
              <a:gd name="connsiteX3" fmla="*/ 0 w 8637722"/>
              <a:gd name="connsiteY3" fmla="*/ 7953830 h 7982857"/>
              <a:gd name="connsiteX4" fmla="*/ 2438399 w 8637722"/>
              <a:gd name="connsiteY4" fmla="*/ 0 h 798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7722" h="7982857">
                <a:moveTo>
                  <a:pt x="2438399" y="0"/>
                </a:moveTo>
                <a:lnTo>
                  <a:pt x="8637722" y="43542"/>
                </a:lnTo>
                <a:lnTo>
                  <a:pt x="8637722" y="7982857"/>
                </a:lnTo>
                <a:lnTo>
                  <a:pt x="0" y="7953830"/>
                </a:lnTo>
                <a:lnTo>
                  <a:pt x="2438399"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5580140" y="1634865"/>
            <a:ext cx="3214395" cy="1362075"/>
          </a:xfrm>
          <a:prstGeom prst="rect">
            <a:avLst/>
          </a:prstGeom>
        </p:spPr>
        <p:txBody>
          <a:bodyPr anchor="b" anchorCtr="0"/>
          <a:lstStyle>
            <a:lvl1pPr algn="ctr">
              <a:defRPr sz="3600" b="1" cap="all"/>
            </a:lvl1p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5580140" y="3156472"/>
            <a:ext cx="3214395" cy="1329871"/>
          </a:xfrm>
        </p:spPr>
        <p:txBody>
          <a:bodyPr anchor="t" anchorCtr="0">
            <a:normAutofit/>
          </a:bodyPr>
          <a:lstStyle>
            <a:lvl1pPr marL="0" indent="0" algn="ctr">
              <a:buNone/>
              <a:defRPr sz="2400" i="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p:txBody>
      </p:sp>
      <p:cxnSp>
        <p:nvCxnSpPr>
          <p:cNvPr id="7" name="Connecteur droit 6"/>
          <p:cNvCxnSpPr/>
          <p:nvPr userDrawn="1"/>
        </p:nvCxnSpPr>
        <p:spPr>
          <a:xfrm>
            <a:off x="5517352" y="3068950"/>
            <a:ext cx="3375248" cy="0"/>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Espace réservé du texte 10"/>
          <p:cNvSpPr>
            <a:spLocks noGrp="1"/>
          </p:cNvSpPr>
          <p:nvPr>
            <p:ph type="body" sz="quarter" idx="10" hasCustomPrompt="1"/>
          </p:nvPr>
        </p:nvSpPr>
        <p:spPr>
          <a:xfrm>
            <a:off x="3669120" y="2996940"/>
            <a:ext cx="2199059" cy="2769379"/>
          </a:xfrm>
        </p:spPr>
        <p:txBody>
          <a:bodyPr>
            <a:noAutofit/>
          </a:bodyPr>
          <a:lstStyle>
            <a:lvl1pPr marL="53100" indent="0">
              <a:buNone/>
              <a:defRPr sz="16600" b="1">
                <a:solidFill>
                  <a:schemeClr val="accent1"/>
                </a:solidFill>
              </a:defRPr>
            </a:lvl1pPr>
          </a:lstStyle>
          <a:p>
            <a:pPr lvl="0"/>
            <a:r>
              <a:rPr lang="fr-FR" dirty="0" smtClean="0"/>
              <a:t>.A</a:t>
            </a:r>
            <a:endParaRPr lang="fr-FR" dirty="0"/>
          </a:p>
        </p:txBody>
      </p:sp>
      <p:sp>
        <p:nvSpPr>
          <p:cNvPr id="9" name="Espace réservé du texte 10"/>
          <p:cNvSpPr>
            <a:spLocks noGrp="1"/>
          </p:cNvSpPr>
          <p:nvPr>
            <p:ph type="body" sz="quarter" idx="11" hasCustomPrompt="1"/>
          </p:nvPr>
        </p:nvSpPr>
        <p:spPr>
          <a:xfrm>
            <a:off x="1669411" y="868363"/>
            <a:ext cx="2648589" cy="4515368"/>
          </a:xfrm>
        </p:spPr>
        <p:txBody>
          <a:bodyPr>
            <a:noAutofit/>
          </a:bodyPr>
          <a:lstStyle>
            <a:lvl1pPr marL="53100" indent="0">
              <a:buNone/>
              <a:defRPr sz="34400" b="1">
                <a:solidFill>
                  <a:schemeClr val="bg1"/>
                </a:solidFill>
              </a:defRPr>
            </a:lvl1pPr>
          </a:lstStyle>
          <a:p>
            <a:pPr lvl="0"/>
            <a:r>
              <a:rPr lang="fr-FR" dirty="0" smtClean="0"/>
              <a:t>0</a:t>
            </a:r>
            <a:endParaRPr lang="fr-FR" dirty="0"/>
          </a:p>
        </p:txBody>
      </p:sp>
      <p:pic>
        <p:nvPicPr>
          <p:cNvPr id="10" name="Picture 1" descr="Logo-Metro-print-Fond-jaune-PDF.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528" y="-2558"/>
            <a:ext cx="1300004" cy="1300004"/>
          </a:xfrm>
          <a:prstGeom prst="rect">
            <a:avLst/>
          </a:prstGeom>
        </p:spPr>
      </p:pic>
      <p:sp>
        <p:nvSpPr>
          <p:cNvPr id="6" name="Espace réservé du texte 5"/>
          <p:cNvSpPr>
            <a:spLocks noGrp="1"/>
          </p:cNvSpPr>
          <p:nvPr>
            <p:ph type="body" sz="quarter" idx="12" hasCustomPrompt="1"/>
          </p:nvPr>
        </p:nvSpPr>
        <p:spPr>
          <a:xfrm>
            <a:off x="179390" y="5229250"/>
            <a:ext cx="2372743" cy="1430338"/>
          </a:xfrm>
        </p:spPr>
        <p:txBody>
          <a:bodyPr>
            <a:normAutofit/>
          </a:bodyPr>
          <a:lstStyle>
            <a:lvl1pPr marL="53100" indent="0" algn="r">
              <a:buNone/>
              <a:defRPr sz="2800" b="1" baseline="0">
                <a:solidFill>
                  <a:schemeClr val="bg1"/>
                </a:solidFill>
              </a:defRPr>
            </a:lvl1pPr>
          </a:lstStyle>
          <a:p>
            <a:pPr lvl="0"/>
            <a:r>
              <a:rPr lang="fr-FR" dirty="0" smtClean="0"/>
              <a:t>Rappel du titre de niveau 1</a:t>
            </a:r>
            <a:endParaRPr lang="fr-FR" dirty="0"/>
          </a:p>
        </p:txBody>
      </p:sp>
    </p:spTree>
    <p:extLst>
      <p:ext uri="{BB962C8B-B14F-4D97-AF65-F5344CB8AC3E}">
        <p14:creationId xmlns:p14="http://schemas.microsoft.com/office/powerpoint/2010/main" val="20124679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tex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
        <p:nvSpPr>
          <p:cNvPr id="4" name="Date Placeholder 3"/>
          <p:cNvSpPr>
            <a:spLocks noGrp="1"/>
          </p:cNvSpPr>
          <p:nvPr>
            <p:ph type="dt" sz="half" idx="10"/>
          </p:nvPr>
        </p:nvSpPr>
        <p:spPr/>
        <p:txBody>
          <a:bodyPr/>
          <a:lstStyle/>
          <a:p>
            <a:fld id="{1F53A040-04A8-44CE-A936-CD92AAF6BD14}" type="datetime1">
              <a:rPr lang="fr-FR" smtClean="0"/>
              <a:t>13/05/2020</a:t>
            </a:fld>
            <a:endParaRPr lang="en-US"/>
          </a:p>
        </p:txBody>
      </p:sp>
      <p:sp>
        <p:nvSpPr>
          <p:cNvPr id="6" name="Slide Number Placeholder 5"/>
          <p:cNvSpPr>
            <a:spLocks noGrp="1"/>
          </p:cNvSpPr>
          <p:nvPr>
            <p:ph type="sldNum" sz="quarter" idx="12"/>
          </p:nvPr>
        </p:nvSpPr>
        <p:spPr/>
        <p:txBody>
          <a:bodyPr/>
          <a:lstStyle/>
          <a:p>
            <a:fld id="{81D5EA83-93EF-7C47-83E5-EC4E80D28D49}" type="slidenum">
              <a:rPr lang="en-US" smtClean="0"/>
              <a:t>‹N°›</a:t>
            </a:fld>
            <a:endParaRPr lang="en-US"/>
          </a:p>
        </p:txBody>
      </p:sp>
      <p:sp>
        <p:nvSpPr>
          <p:cNvPr id="10" name="Title 1"/>
          <p:cNvSpPr>
            <a:spLocks noGrp="1"/>
          </p:cNvSpPr>
          <p:nvPr>
            <p:ph type="title" hasCustomPrompt="1"/>
          </p:nvPr>
        </p:nvSpPr>
        <p:spPr>
          <a:xfrm>
            <a:off x="1900362" y="414338"/>
            <a:ext cx="6786438" cy="703262"/>
          </a:xfrm>
          <a:prstGeom prst="rect">
            <a:avLst/>
          </a:prstGeom>
        </p:spPr>
        <p:txBody>
          <a:bodyPr anchor="b" anchorCtr="0"/>
          <a:lstStyle>
            <a:lvl1pPr>
              <a:defRPr sz="2800" b="1" baseline="0"/>
            </a:lvl1pPr>
          </a:lstStyle>
          <a:p>
            <a:r>
              <a:rPr lang="fr-FR" dirty="0" smtClean="0"/>
              <a:t>TITRE DE DIAPOSITIVE</a:t>
            </a:r>
            <a:endParaRPr lang="en-US" dirty="0"/>
          </a:p>
        </p:txBody>
      </p:sp>
      <p:cxnSp>
        <p:nvCxnSpPr>
          <p:cNvPr id="11"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12"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Tree>
    <p:extLst>
      <p:ext uri="{BB962C8B-B14F-4D97-AF65-F5344CB8AC3E}">
        <p14:creationId xmlns:p14="http://schemas.microsoft.com/office/powerpoint/2010/main" val="33101154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3264"/>
            <a:ext cx="3942678" cy="4398963"/>
          </a:xfrm>
        </p:spPr>
        <p:txBody>
          <a:body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
        <p:nvSpPr>
          <p:cNvPr id="4" name="Date Placeholder 3"/>
          <p:cNvSpPr>
            <a:spLocks noGrp="1"/>
          </p:cNvSpPr>
          <p:nvPr>
            <p:ph type="dt" sz="half" idx="10"/>
          </p:nvPr>
        </p:nvSpPr>
        <p:spPr/>
        <p:txBody>
          <a:bodyPr/>
          <a:lstStyle/>
          <a:p>
            <a:fld id="{8B629079-D6A4-439C-9F91-517FE846A08A}" type="datetime1">
              <a:rPr lang="fr-FR" smtClean="0"/>
              <a:t>13/05/2020</a:t>
            </a:fld>
            <a:endParaRPr lang="en-US"/>
          </a:p>
        </p:txBody>
      </p:sp>
      <p:sp>
        <p:nvSpPr>
          <p:cNvPr id="6" name="Slide Number Placeholder 5"/>
          <p:cNvSpPr>
            <a:spLocks noGrp="1"/>
          </p:cNvSpPr>
          <p:nvPr>
            <p:ph type="sldNum" sz="quarter" idx="12"/>
          </p:nvPr>
        </p:nvSpPr>
        <p:spPr/>
        <p:txBody>
          <a:bodyPr/>
          <a:lstStyle/>
          <a:p>
            <a:fld id="{81D5EA83-93EF-7C47-83E5-EC4E80D28D49}" type="slidenum">
              <a:rPr lang="en-US" smtClean="0"/>
              <a:t>‹N°›</a:t>
            </a:fld>
            <a:endParaRPr lang="en-US"/>
          </a:p>
        </p:txBody>
      </p:sp>
      <p:sp>
        <p:nvSpPr>
          <p:cNvPr id="10" name="Title 1"/>
          <p:cNvSpPr>
            <a:spLocks noGrp="1"/>
          </p:cNvSpPr>
          <p:nvPr>
            <p:ph type="title" hasCustomPrompt="1"/>
          </p:nvPr>
        </p:nvSpPr>
        <p:spPr>
          <a:xfrm>
            <a:off x="1900362" y="414338"/>
            <a:ext cx="6786438" cy="703262"/>
          </a:xfrm>
          <a:prstGeom prst="rect">
            <a:avLst/>
          </a:prstGeom>
        </p:spPr>
        <p:txBody>
          <a:bodyPr anchor="b" anchorCtr="0"/>
          <a:lstStyle>
            <a:lvl1pPr>
              <a:defRPr sz="2800" b="1" baseline="0"/>
            </a:lvl1pPr>
          </a:lstStyle>
          <a:p>
            <a:r>
              <a:rPr lang="fr-FR" dirty="0" smtClean="0"/>
              <a:t>TITRE DE DIAPOSITIVE</a:t>
            </a:r>
            <a:endParaRPr lang="en-US" dirty="0"/>
          </a:p>
        </p:txBody>
      </p:sp>
      <p:cxnSp>
        <p:nvCxnSpPr>
          <p:cNvPr id="11"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12"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
        <p:nvSpPr>
          <p:cNvPr id="8" name="Content Placeholder 2"/>
          <p:cNvSpPr>
            <a:spLocks noGrp="1"/>
          </p:cNvSpPr>
          <p:nvPr>
            <p:ph idx="14"/>
          </p:nvPr>
        </p:nvSpPr>
        <p:spPr>
          <a:xfrm>
            <a:off x="4745915" y="1813264"/>
            <a:ext cx="3942678" cy="4398963"/>
          </a:xfrm>
        </p:spPr>
        <p:txBody>
          <a:body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Tree>
    <p:extLst>
      <p:ext uri="{BB962C8B-B14F-4D97-AF65-F5344CB8AC3E}">
        <p14:creationId xmlns:p14="http://schemas.microsoft.com/office/powerpoint/2010/main" val="3098131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onn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2573A4-18A5-4BD7-A6B8-A004AF854487}" type="datetime1">
              <a:rPr lang="fr-FR" smtClean="0"/>
              <a:t>13/05/2020</a:t>
            </a:fld>
            <a:endParaRPr lang="en-US"/>
          </a:p>
        </p:txBody>
      </p:sp>
      <p:sp>
        <p:nvSpPr>
          <p:cNvPr id="6" name="Slide Number Placeholder 5"/>
          <p:cNvSpPr>
            <a:spLocks noGrp="1"/>
          </p:cNvSpPr>
          <p:nvPr>
            <p:ph type="sldNum" sz="quarter" idx="12"/>
          </p:nvPr>
        </p:nvSpPr>
        <p:spPr/>
        <p:txBody>
          <a:bodyPr/>
          <a:lstStyle/>
          <a:p>
            <a:fld id="{81D5EA83-93EF-7C47-83E5-EC4E80D28D49}" type="slidenum">
              <a:rPr lang="en-US" smtClean="0"/>
              <a:t>‹N°›</a:t>
            </a:fld>
            <a:endParaRPr lang="en-US"/>
          </a:p>
        </p:txBody>
      </p:sp>
      <p:sp>
        <p:nvSpPr>
          <p:cNvPr id="10" name="Title 1"/>
          <p:cNvSpPr>
            <a:spLocks noGrp="1"/>
          </p:cNvSpPr>
          <p:nvPr>
            <p:ph type="title" hasCustomPrompt="1"/>
          </p:nvPr>
        </p:nvSpPr>
        <p:spPr>
          <a:xfrm>
            <a:off x="1900362" y="414338"/>
            <a:ext cx="6786438" cy="703262"/>
          </a:xfrm>
          <a:prstGeom prst="rect">
            <a:avLst/>
          </a:prstGeom>
        </p:spPr>
        <p:txBody>
          <a:bodyPr anchor="b" anchorCtr="0"/>
          <a:lstStyle>
            <a:lvl1pPr>
              <a:defRPr sz="2800" b="1" baseline="0"/>
            </a:lvl1pPr>
          </a:lstStyle>
          <a:p>
            <a:r>
              <a:rPr lang="fr-FR" dirty="0" smtClean="0"/>
              <a:t>TITRE DE DIAPOSITIVE</a:t>
            </a:r>
            <a:endParaRPr lang="en-US" dirty="0"/>
          </a:p>
        </p:txBody>
      </p:sp>
      <p:cxnSp>
        <p:nvCxnSpPr>
          <p:cNvPr id="11"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12"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
        <p:nvSpPr>
          <p:cNvPr id="17" name="Espace réservé du texte 16"/>
          <p:cNvSpPr>
            <a:spLocks noGrp="1"/>
          </p:cNvSpPr>
          <p:nvPr>
            <p:ph type="body" sz="quarter" idx="14"/>
          </p:nvPr>
        </p:nvSpPr>
        <p:spPr>
          <a:xfrm>
            <a:off x="355600" y="1957388"/>
            <a:ext cx="2645784" cy="4098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8" name="Espace réservé du texte 16"/>
          <p:cNvSpPr>
            <a:spLocks noGrp="1"/>
          </p:cNvSpPr>
          <p:nvPr>
            <p:ph type="body" sz="quarter" idx="15"/>
          </p:nvPr>
        </p:nvSpPr>
        <p:spPr>
          <a:xfrm>
            <a:off x="3261958" y="1957057"/>
            <a:ext cx="2645784" cy="4098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9" name="Espace réservé du texte 16"/>
          <p:cNvSpPr>
            <a:spLocks noGrp="1"/>
          </p:cNvSpPr>
          <p:nvPr>
            <p:ph type="body" sz="quarter" idx="15"/>
          </p:nvPr>
        </p:nvSpPr>
        <p:spPr>
          <a:xfrm>
            <a:off x="6130870" y="1957057"/>
            <a:ext cx="2645784" cy="4098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665641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contenu + graph">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2846567" y="1841500"/>
            <a:ext cx="5840233" cy="4284663"/>
          </a:xfrm>
        </p:spPr>
        <p:txBody>
          <a:bodyPr/>
          <a:lstStyle>
            <a:lvl1pPr marL="5310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smtClean="0"/>
              <a:t>Ajouter</a:t>
            </a:r>
            <a:r>
              <a:rPr lang="en-US" dirty="0" smtClean="0"/>
              <a:t> </a:t>
            </a:r>
            <a:r>
              <a:rPr lang="en-US" dirty="0" err="1" smtClean="0"/>
              <a:t>votre</a:t>
            </a:r>
            <a:r>
              <a:rPr lang="en-US" dirty="0" smtClean="0"/>
              <a:t> image, photo, </a:t>
            </a:r>
            <a:r>
              <a:rPr lang="en-US" dirty="0" err="1" smtClean="0"/>
              <a:t>graphique</a:t>
            </a:r>
            <a:r>
              <a:rPr lang="en-US" dirty="0" smtClean="0"/>
              <a:t>, </a:t>
            </a:r>
            <a:r>
              <a:rPr lang="en-US" dirty="0" err="1" smtClean="0"/>
              <a:t>texte</a:t>
            </a:r>
            <a:r>
              <a:rPr lang="en-US" dirty="0" smtClean="0"/>
              <a:t>…</a:t>
            </a:r>
          </a:p>
        </p:txBody>
      </p:sp>
      <p:sp>
        <p:nvSpPr>
          <p:cNvPr id="5" name="Date Placeholder 4"/>
          <p:cNvSpPr>
            <a:spLocks noGrp="1"/>
          </p:cNvSpPr>
          <p:nvPr>
            <p:ph type="dt" sz="half" idx="10"/>
          </p:nvPr>
        </p:nvSpPr>
        <p:spPr/>
        <p:txBody>
          <a:bodyPr/>
          <a:lstStyle/>
          <a:p>
            <a:fld id="{069C3E6D-EF14-46FA-A96F-D9226A8CF4FC}" type="datetime1">
              <a:rPr lang="fr-FR" smtClean="0"/>
              <a:t>13/05/2020</a:t>
            </a:fld>
            <a:endParaRPr lang="en-US"/>
          </a:p>
        </p:txBody>
      </p:sp>
      <p:sp>
        <p:nvSpPr>
          <p:cNvPr id="7" name="Slide Number Placeholder 6"/>
          <p:cNvSpPr>
            <a:spLocks noGrp="1"/>
          </p:cNvSpPr>
          <p:nvPr>
            <p:ph type="sldNum" sz="quarter" idx="12"/>
          </p:nvPr>
        </p:nvSpPr>
        <p:spPr/>
        <p:txBody>
          <a:bodyPr/>
          <a:lstStyle/>
          <a:p>
            <a:fld id="{81D5EA83-93EF-7C47-83E5-EC4E80D28D49}" type="slidenum">
              <a:rPr lang="en-US" smtClean="0"/>
              <a:t>‹N°›</a:t>
            </a:fld>
            <a:endParaRPr lang="en-US"/>
          </a:p>
        </p:txBody>
      </p:sp>
      <p:sp>
        <p:nvSpPr>
          <p:cNvPr id="8" name="Title 1"/>
          <p:cNvSpPr>
            <a:spLocks noGrp="1"/>
          </p:cNvSpPr>
          <p:nvPr>
            <p:ph type="title" hasCustomPrompt="1"/>
          </p:nvPr>
        </p:nvSpPr>
        <p:spPr>
          <a:xfrm>
            <a:off x="1900362" y="414338"/>
            <a:ext cx="6786438" cy="703262"/>
          </a:xfrm>
          <a:prstGeom prst="rect">
            <a:avLst/>
          </a:prstGeom>
        </p:spPr>
        <p:txBody>
          <a:bodyPr anchor="b" anchorCtr="0">
            <a:noAutofit/>
          </a:bodyPr>
          <a:lstStyle>
            <a:lvl1pPr>
              <a:defRPr sz="2800" b="1" baseline="0"/>
            </a:lvl1pPr>
          </a:lstStyle>
          <a:p>
            <a:r>
              <a:rPr lang="fr-FR" dirty="0" smtClean="0"/>
              <a:t>TITRE DE DIAPOSITIVE</a:t>
            </a:r>
            <a:endParaRPr lang="en-US" dirty="0"/>
          </a:p>
        </p:txBody>
      </p:sp>
      <p:cxnSp>
        <p:nvCxnSpPr>
          <p:cNvPr id="9"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10"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Tree>
    <p:extLst>
      <p:ext uri="{BB962C8B-B14F-4D97-AF65-F5344CB8AC3E}">
        <p14:creationId xmlns:p14="http://schemas.microsoft.com/office/powerpoint/2010/main" val="29533797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089E3-C2B6-4314-B3F2-4F5F7708E698}" type="datetime1">
              <a:rPr lang="fr-FR" smtClean="0"/>
              <a:t>13/05/2020</a:t>
            </a:fld>
            <a:endParaRPr lang="en-US"/>
          </a:p>
        </p:txBody>
      </p:sp>
      <p:sp>
        <p:nvSpPr>
          <p:cNvPr id="4" name="Slide Number Placeholder 3"/>
          <p:cNvSpPr>
            <a:spLocks noGrp="1"/>
          </p:cNvSpPr>
          <p:nvPr>
            <p:ph type="sldNum" sz="quarter" idx="12"/>
          </p:nvPr>
        </p:nvSpPr>
        <p:spPr/>
        <p:txBody>
          <a:bodyPr/>
          <a:lstStyle/>
          <a:p>
            <a:fld id="{81D5EA83-93EF-7C47-83E5-EC4E80D28D49}" type="slidenum">
              <a:rPr lang="en-US" smtClean="0"/>
              <a:t>‹N°›</a:t>
            </a:fld>
            <a:endParaRPr lang="en-US"/>
          </a:p>
        </p:txBody>
      </p:sp>
      <p:sp>
        <p:nvSpPr>
          <p:cNvPr id="5" name="Title 1"/>
          <p:cNvSpPr>
            <a:spLocks noGrp="1"/>
          </p:cNvSpPr>
          <p:nvPr>
            <p:ph type="title" hasCustomPrompt="1"/>
          </p:nvPr>
        </p:nvSpPr>
        <p:spPr>
          <a:xfrm>
            <a:off x="1900362" y="188686"/>
            <a:ext cx="6786438" cy="928914"/>
          </a:xfrm>
          <a:prstGeom prst="rect">
            <a:avLst/>
          </a:prstGeom>
        </p:spPr>
        <p:txBody>
          <a:bodyPr anchor="b" anchorCtr="0">
            <a:normAutofit/>
          </a:bodyPr>
          <a:lstStyle>
            <a:lvl1pPr>
              <a:defRPr sz="2800" b="1" baseline="0"/>
            </a:lvl1pPr>
          </a:lstStyle>
          <a:p>
            <a:r>
              <a:rPr lang="fr-FR" dirty="0" smtClean="0"/>
              <a:t>TITRE DE DIAPOSITIVE</a:t>
            </a:r>
            <a:endParaRPr lang="en-US" dirty="0"/>
          </a:p>
        </p:txBody>
      </p:sp>
      <p:cxnSp>
        <p:nvCxnSpPr>
          <p:cNvPr id="6" name="Straight Connector 6"/>
          <p:cNvCxnSpPr/>
          <p:nvPr userDrawn="1"/>
        </p:nvCxnSpPr>
        <p:spPr>
          <a:xfrm>
            <a:off x="2846567" y="1104900"/>
            <a:ext cx="4607195" cy="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3" hasCustomPrompt="1"/>
          </p:nvPr>
        </p:nvSpPr>
        <p:spPr>
          <a:xfrm>
            <a:off x="1900362" y="1104900"/>
            <a:ext cx="6786438" cy="571500"/>
          </a:xfrm>
        </p:spPr>
        <p:txBody>
          <a:bodyPr>
            <a:normAutofit/>
          </a:bodyPr>
          <a:lstStyle>
            <a:lvl1pPr marL="0" indent="0" algn="ctr">
              <a:buNone/>
              <a:defRPr sz="20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Eventuel sous titre de présentation</a:t>
            </a:r>
            <a:endParaRPr lang="en-US" dirty="0"/>
          </a:p>
        </p:txBody>
      </p:sp>
      <p:sp>
        <p:nvSpPr>
          <p:cNvPr id="10" name="Espace réservé pour une image  9"/>
          <p:cNvSpPr>
            <a:spLocks noGrp="1"/>
          </p:cNvSpPr>
          <p:nvPr>
            <p:ph type="pic" sz="quarter" idx="14" hasCustomPrompt="1"/>
          </p:nvPr>
        </p:nvSpPr>
        <p:spPr>
          <a:xfrm>
            <a:off x="-188913" y="1422400"/>
            <a:ext cx="1843088" cy="5776913"/>
          </a:xfrm>
        </p:spPr>
        <p:txBody>
          <a:bodyPr>
            <a:normAutofit/>
          </a:bodyPr>
          <a:lstStyle>
            <a:lvl1pPr marL="53100" indent="0" algn="r">
              <a:buNone/>
              <a:defRPr sz="2000" baseline="0"/>
            </a:lvl1pPr>
          </a:lstStyle>
          <a:p>
            <a:r>
              <a:rPr lang="fr-FR" dirty="0" smtClean="0"/>
              <a:t>Insérer une image d’habillage</a:t>
            </a:r>
            <a:endParaRPr lang="fr-FR" dirty="0"/>
          </a:p>
        </p:txBody>
      </p:sp>
      <p:sp>
        <p:nvSpPr>
          <p:cNvPr id="12" name="Espace réservé du contenu 11"/>
          <p:cNvSpPr>
            <a:spLocks noGrp="1"/>
          </p:cNvSpPr>
          <p:nvPr>
            <p:ph sz="quarter" idx="15"/>
          </p:nvPr>
        </p:nvSpPr>
        <p:spPr>
          <a:xfrm>
            <a:off x="1900238" y="1905000"/>
            <a:ext cx="6786562" cy="4114800"/>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6702277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7200"/>
            <a:ext cx="8229600" cy="4398963"/>
          </a:xfrm>
          <a:prstGeom prst="rect">
            <a:avLst/>
          </a:prstGeom>
        </p:spPr>
        <p:txBody>
          <a:bodyPr vert="horz" lIns="91440" tIns="45720" rIns="91440" bIns="45720" rtlCol="0">
            <a:normAutofit/>
          </a:body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9B0E0-9AB6-49E1-AF1A-0316F64C0076}" type="datetime1">
              <a:rPr lang="fr-FR" smtClean="0"/>
              <a:t>13/05/2020</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5EA83-93EF-7C47-83E5-EC4E80D28D49}" type="slidenum">
              <a:rPr lang="en-US" smtClean="0"/>
              <a:t>‹N°›</a:t>
            </a:fld>
            <a:endParaRPr lang="en-US"/>
          </a:p>
        </p:txBody>
      </p:sp>
      <p:cxnSp>
        <p:nvCxnSpPr>
          <p:cNvPr id="8" name="Straight Connector 6"/>
          <p:cNvCxnSpPr/>
          <p:nvPr userDrawn="1"/>
        </p:nvCxnSpPr>
        <p:spPr>
          <a:xfrm flipV="1">
            <a:off x="9120147" y="0"/>
            <a:ext cx="0" cy="6858000"/>
          </a:xfrm>
          <a:prstGeom prst="line">
            <a:avLst/>
          </a:prstGeom>
          <a:ln w="57150" cmpd="sng">
            <a:solidFill>
              <a:srgbClr val="FFF10B"/>
            </a:solidFill>
          </a:ln>
          <a:effectLst/>
        </p:spPr>
        <p:style>
          <a:lnRef idx="2">
            <a:schemeClr val="accent1"/>
          </a:lnRef>
          <a:fillRef idx="0">
            <a:schemeClr val="accent1"/>
          </a:fillRef>
          <a:effectRef idx="1">
            <a:schemeClr val="accent1"/>
          </a:effectRef>
          <a:fontRef idx="minor">
            <a:schemeClr val="tx1"/>
          </a:fontRef>
        </p:style>
      </p:cxnSp>
      <p:pic>
        <p:nvPicPr>
          <p:cNvPr id="7" name="Picture 1" descr="Logo-Metro-print-Fond-jaune-PDF.pdf"/>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7528" y="-2558"/>
            <a:ext cx="1300004" cy="1300004"/>
          </a:xfrm>
          <a:prstGeom prst="rect">
            <a:avLst/>
          </a:prstGeom>
        </p:spPr>
      </p:pic>
    </p:spTree>
    <p:extLst>
      <p:ext uri="{BB962C8B-B14F-4D97-AF65-F5344CB8AC3E}">
        <p14:creationId xmlns:p14="http://schemas.microsoft.com/office/powerpoint/2010/main" val="60518554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68" r:id="rId4"/>
    <p:sldLayoutId id="2147483650" r:id="rId5"/>
    <p:sldLayoutId id="2147483665" r:id="rId6"/>
    <p:sldLayoutId id="2147483666" r:id="rId7"/>
    <p:sldLayoutId id="2147483652" r:id="rId8"/>
    <p:sldLayoutId id="2147483655" r:id="rId9"/>
    <p:sldLayoutId id="2147483664" r:id="rId10"/>
    <p:sldLayoutId id="2147483660" r:id="rId11"/>
    <p:sldLayoutId id="2147483653" r:id="rId12"/>
    <p:sldLayoutId id="2147483667" r:id="rId13"/>
    <p:sldLayoutId id="2147483657" r:id="rId14"/>
    <p:sldLayoutId id="2147483661" r:id="rId15"/>
    <p:sldLayoutId id="2147483662" r:id="rId16"/>
    <p:sldLayoutId id="2147483670" r:id="rId17"/>
  </p:sldLayoutIdLst>
  <p:timing>
    <p:tnLst>
      <p:par>
        <p:cTn id="1" dur="indefinite" restart="never" nodeType="tmRoot"/>
      </p:par>
    </p:tnLst>
  </p:timing>
  <p:hf hdr="0" ftr="0"/>
  <p:txStyles>
    <p:titleStyle>
      <a:lvl1pPr algn="ctr" defTabSz="457200" rtl="0" eaLnBrk="1" latinLnBrk="0" hangingPunct="1">
        <a:spcBef>
          <a:spcPct val="0"/>
        </a:spcBef>
        <a:buNone/>
        <a:defRPr sz="3600" b="1" kern="1200" baseline="0">
          <a:solidFill>
            <a:schemeClr val="tx1"/>
          </a:solidFill>
          <a:latin typeface="+mj-lt"/>
          <a:ea typeface="+mj-ea"/>
          <a:cs typeface="+mj-cs"/>
        </a:defRPr>
      </a:lvl1pPr>
    </p:titleStyle>
    <p:bodyStyle>
      <a:lvl1pPr marL="396000" indent="-342900" algn="l" defTabSz="457200" rtl="0" eaLnBrk="1" latinLnBrk="0" hangingPunct="1">
        <a:spcBef>
          <a:spcPct val="20000"/>
        </a:spcBef>
        <a:buFontTx/>
        <a:buBlip>
          <a:blip r:embed="rId20"/>
        </a:buBlip>
        <a:defRPr sz="3200" kern="1200">
          <a:solidFill>
            <a:schemeClr val="tx1"/>
          </a:solidFill>
          <a:latin typeface="+mn-lt"/>
          <a:ea typeface="+mn-ea"/>
          <a:cs typeface="+mn-cs"/>
        </a:defRPr>
      </a:lvl1pPr>
      <a:lvl2pPr marL="971550" indent="-514350" algn="l" defTabSz="457200" rtl="0" eaLnBrk="1" latinLnBrk="0" hangingPunct="1">
        <a:spcBef>
          <a:spcPct val="20000"/>
        </a:spcBef>
        <a:buClr>
          <a:srgbClr val="FFFF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Grenoble Alpes Métropole</a:t>
            </a:r>
            <a:endParaRPr lang="fr-FR" dirty="0"/>
          </a:p>
        </p:txBody>
      </p:sp>
      <p:sp>
        <p:nvSpPr>
          <p:cNvPr id="3" name="Sous-titre 2"/>
          <p:cNvSpPr>
            <a:spLocks noGrp="1"/>
          </p:cNvSpPr>
          <p:nvPr>
            <p:ph type="subTitle" idx="1"/>
          </p:nvPr>
        </p:nvSpPr>
        <p:spPr/>
        <p:txBody>
          <a:bodyPr/>
          <a:lstStyle/>
          <a:p>
            <a:r>
              <a:rPr lang="fr-FR" dirty="0" smtClean="0"/>
              <a:t>L’innovation publique </a:t>
            </a:r>
          </a:p>
          <a:p>
            <a:r>
              <a:rPr lang="fr-FR" dirty="0" smtClean="0"/>
              <a:t>au service des citoyens</a:t>
            </a:r>
            <a:endParaRPr lang="fr-FR" dirty="0"/>
          </a:p>
        </p:txBody>
      </p:sp>
    </p:spTree>
    <p:extLst>
      <p:ext uri="{BB962C8B-B14F-4D97-AF65-F5344CB8AC3E}">
        <p14:creationId xmlns:p14="http://schemas.microsoft.com/office/powerpoint/2010/main" val="3147017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10</a:t>
            </a:fld>
            <a:endParaRPr lang="en-US"/>
          </a:p>
        </p:txBody>
      </p:sp>
      <p:sp>
        <p:nvSpPr>
          <p:cNvPr id="5" name="Titre 4"/>
          <p:cNvSpPr>
            <a:spLocks noGrp="1"/>
          </p:cNvSpPr>
          <p:nvPr>
            <p:ph type="title"/>
          </p:nvPr>
        </p:nvSpPr>
        <p:spPr/>
        <p:txBody>
          <a:bodyPr/>
          <a:lstStyle/>
          <a:p>
            <a:r>
              <a:rPr lang="fr-FR" dirty="0" smtClean="0"/>
              <a:t>Gestion des eaux pluviales de voirie </a:t>
            </a:r>
            <a:endParaRPr lang="fr-FR" dirty="0"/>
          </a:p>
        </p:txBody>
      </p:sp>
      <p:sp>
        <p:nvSpPr>
          <p:cNvPr id="2" name="Espace réservé du contenu 1"/>
          <p:cNvSpPr>
            <a:spLocks noGrp="1"/>
          </p:cNvSpPr>
          <p:nvPr>
            <p:ph idx="1"/>
          </p:nvPr>
        </p:nvSpPr>
        <p:spPr/>
        <p:txBody>
          <a:bodyPr>
            <a:normAutofit fontScale="25000" lnSpcReduction="20000"/>
          </a:bodyPr>
          <a:lstStyle/>
          <a:p>
            <a:pPr marL="53100" indent="0">
              <a:buNone/>
            </a:pPr>
            <a:endParaRPr lang="fr-FR" dirty="0"/>
          </a:p>
          <a:p>
            <a:pPr marL="53100" indent="0">
              <a:buNone/>
            </a:pPr>
            <a:r>
              <a:rPr lang="fr-FR" dirty="0"/>
              <a:t> </a:t>
            </a:r>
          </a:p>
          <a:p>
            <a:pPr marL="53100" indent="0">
              <a:buNone/>
            </a:pPr>
            <a:r>
              <a:rPr lang="fr-FR" dirty="0"/>
              <a:t>GAM se doit d’avoir </a:t>
            </a:r>
            <a:r>
              <a:rPr lang="fr-FR" b="1" dirty="0"/>
              <a:t>une vision  globale et structurée </a:t>
            </a:r>
            <a:r>
              <a:rPr lang="fr-FR" dirty="0"/>
              <a:t>de la répartition des systèmes de gestion des eaux pluviales : urbaines, de voirie et de ruissèlement (préconisations suite à la Loi Notre) entre les différents services : GEMAPI, assainissement et voirie. </a:t>
            </a:r>
            <a:endParaRPr lang="fr-FR" dirty="0" smtClean="0"/>
          </a:p>
          <a:p>
            <a:pPr marL="53100" indent="0">
              <a:buNone/>
            </a:pPr>
            <a:r>
              <a:rPr lang="fr-FR" dirty="0" smtClean="0"/>
              <a:t>Pour </a:t>
            </a:r>
            <a:r>
              <a:rPr lang="fr-FR" dirty="0"/>
              <a:t>se faire, les services techniques de GAM construisent des démarches de  gestion patrimoniale</a:t>
            </a:r>
            <a:r>
              <a:rPr lang="fr-FR" dirty="0" smtClean="0"/>
              <a:t>.</a:t>
            </a:r>
          </a:p>
          <a:p>
            <a:pPr marL="53100" indent="0">
              <a:buNone/>
            </a:pPr>
            <a:endParaRPr lang="fr-FR" dirty="0"/>
          </a:p>
          <a:p>
            <a:pPr marL="53100" indent="0">
              <a:buNone/>
            </a:pPr>
            <a:r>
              <a:rPr lang="fr-FR" dirty="0"/>
              <a:t> </a:t>
            </a:r>
          </a:p>
          <a:p>
            <a:pPr marL="53100" indent="0">
              <a:buNone/>
            </a:pPr>
            <a:r>
              <a:rPr lang="fr-FR" dirty="0"/>
              <a:t>La gestion patrimoniale d’une infrastructure consiste à la maintenir en état, tout au long de son cycle de vie, pour optimiser le coût des opérations d’acquisition, d’exploitation ou de réhabilitation afin de fournir un niveau de service performant qui répond  à la fois aux besoins et aux attentes et ce en cohérence avec l’évolution des attentes des usagers, des technologies disponibles et du cadre réglementaire.</a:t>
            </a:r>
          </a:p>
          <a:p>
            <a:pPr marL="53100" indent="0">
              <a:buNone/>
            </a:pPr>
            <a:r>
              <a:rPr lang="fr-FR" dirty="0"/>
              <a:t> </a:t>
            </a:r>
          </a:p>
          <a:p>
            <a:pPr marL="53100" indent="0">
              <a:buNone/>
            </a:pPr>
            <a:r>
              <a:rPr lang="fr-FR" dirty="0"/>
              <a:t>Il s’agit donc de trouver un équilibre entre les performances de l’infrastructure, les risques encourus, et les coûts à supporter par le service et l’environnement qu’il soit humain ou naturel.</a:t>
            </a:r>
          </a:p>
          <a:p>
            <a:pPr marL="53100" indent="0">
              <a:buNone/>
            </a:pPr>
            <a:r>
              <a:rPr lang="fr-FR" dirty="0"/>
              <a:t> </a:t>
            </a:r>
          </a:p>
          <a:p>
            <a:pPr marL="53100" indent="0">
              <a:buNone/>
            </a:pPr>
            <a:r>
              <a:rPr lang="fr-FR" dirty="0"/>
              <a:t> </a:t>
            </a:r>
          </a:p>
          <a:p>
            <a:pPr marL="53100" indent="0">
              <a:buNone/>
            </a:pPr>
            <a:r>
              <a:rPr lang="fr-FR" b="1" dirty="0" smtClean="0"/>
              <a:t>Le contexte concernant les eaux pluviales de voirie avec des connaissances </a:t>
            </a:r>
            <a:r>
              <a:rPr lang="fr-FR" b="1" dirty="0"/>
              <a:t>partielles  du patrimoine  </a:t>
            </a:r>
            <a:r>
              <a:rPr lang="fr-FR" b="1" dirty="0" smtClean="0"/>
              <a:t>ont conduit à la création d’une mission sur la gestion des eaux pluviales de voirie.</a:t>
            </a:r>
          </a:p>
          <a:p>
            <a:pPr marL="53100" indent="0">
              <a:buNone/>
            </a:pPr>
            <a:r>
              <a:rPr lang="fr-FR" b="1" dirty="0" smtClean="0"/>
              <a:t> </a:t>
            </a:r>
            <a:r>
              <a:rPr lang="fr-FR" b="1" dirty="0"/>
              <a:t>Ce patrimoine est composé de systèmes variés : noues, fossés, traversées de chaussée en surface ou en sous-terrain,  drains,  tranchées drainantes, pièges à embâcles, pièges à matériaux, puits perdus, chaussées drainantes, bassins de rétention, </a:t>
            </a:r>
            <a:r>
              <a:rPr lang="fr-FR" b="1" dirty="0" err="1"/>
              <a:t>acodrains</a:t>
            </a:r>
            <a:r>
              <a:rPr lang="fr-FR" b="1" dirty="0"/>
              <a:t>, bassins d’orages routier… </a:t>
            </a:r>
            <a:endParaRPr lang="fr-FR" b="1" dirty="0" smtClean="0"/>
          </a:p>
          <a:p>
            <a:pPr marL="53100" indent="0">
              <a:buNone/>
            </a:pPr>
            <a:endParaRPr lang="fr-FR" b="1" dirty="0"/>
          </a:p>
          <a:p>
            <a:pPr marL="53100" indent="0">
              <a:buNone/>
            </a:pPr>
            <a:r>
              <a:rPr lang="fr-FR" sz="4800" b="1" dirty="0" smtClean="0"/>
              <a:t>Les objectifs de cette mission sont les suivants : </a:t>
            </a:r>
            <a:endParaRPr lang="fr-FR" sz="4800" dirty="0"/>
          </a:p>
          <a:p>
            <a:pPr marL="53100" indent="0">
              <a:buNone/>
            </a:pPr>
            <a:r>
              <a:rPr lang="fr-FR" sz="3600" dirty="0"/>
              <a:t> </a:t>
            </a:r>
          </a:p>
          <a:p>
            <a:pPr marL="53100" indent="0">
              <a:buNone/>
            </a:pPr>
            <a:r>
              <a:rPr lang="fr-FR" dirty="0"/>
              <a:t> </a:t>
            </a:r>
          </a:p>
          <a:p>
            <a:pPr lvl="1">
              <a:buFont typeface="Wingdings" panose="05000000000000000000" pitchFamily="2" charset="2"/>
              <a:buChar char="q"/>
            </a:pPr>
            <a:r>
              <a:rPr lang="fr-FR" sz="4800" b="1" dirty="0"/>
              <a:t>Créer un Plan de gestion et plan de maintenance des ouvrages liés à l’impluvium de voirie grâce à une base de données </a:t>
            </a:r>
            <a:r>
              <a:rPr lang="fr-FR" sz="4800" b="1" dirty="0" smtClean="0"/>
              <a:t>cartographiques</a:t>
            </a:r>
          </a:p>
          <a:p>
            <a:pPr marL="457200" lvl="1" indent="0">
              <a:buNone/>
            </a:pPr>
            <a:endParaRPr lang="fr-FR" sz="4800" b="1" dirty="0"/>
          </a:p>
          <a:p>
            <a:pPr lvl="1">
              <a:buFont typeface="Wingdings" panose="05000000000000000000" pitchFamily="2" charset="2"/>
              <a:buChar char="q"/>
            </a:pPr>
            <a:r>
              <a:rPr lang="fr-FR" sz="4800" b="1" dirty="0"/>
              <a:t>Organisation de la surveillance des points critiques </a:t>
            </a:r>
            <a:endParaRPr lang="fr-FR" sz="4800" b="1" dirty="0" smtClean="0"/>
          </a:p>
          <a:p>
            <a:pPr marL="457200" lvl="1" indent="0">
              <a:buNone/>
            </a:pPr>
            <a:endParaRPr lang="fr-FR" sz="4800" b="1" dirty="0"/>
          </a:p>
          <a:p>
            <a:pPr lvl="1">
              <a:buFont typeface="Wingdings" panose="05000000000000000000" pitchFamily="2" charset="2"/>
              <a:buChar char="q"/>
            </a:pPr>
            <a:r>
              <a:rPr lang="fr-FR" sz="4800" b="1" dirty="0"/>
              <a:t>Appropriation de la base de données par les agents de terrain </a:t>
            </a:r>
            <a:r>
              <a:rPr lang="fr-FR" sz="4800" b="1" dirty="0" smtClean="0"/>
              <a:t> avec une profonde volonté de capitalisation des connaissances et du vécu des agents de terrain </a:t>
            </a:r>
            <a:endParaRPr lang="fr-FR" sz="4800" b="1" dirty="0"/>
          </a:p>
          <a:p>
            <a:pPr marL="53100" indent="0">
              <a:buNone/>
            </a:pPr>
            <a:r>
              <a:rPr lang="fr-FR" b="1" dirty="0"/>
              <a:t> </a:t>
            </a:r>
            <a:endParaRPr lang="fr-FR" dirty="0"/>
          </a:p>
          <a:p>
            <a:pPr marL="53100" indent="0">
              <a:buNone/>
            </a:pPr>
            <a:r>
              <a:rPr lang="fr-FR" dirty="0"/>
              <a:t> </a:t>
            </a:r>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Tree>
    <p:extLst>
      <p:ext uri="{BB962C8B-B14F-4D97-AF65-F5344CB8AC3E}">
        <p14:creationId xmlns:p14="http://schemas.microsoft.com/office/powerpoint/2010/main" val="1874780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11</a:t>
            </a:fld>
            <a:endParaRPr lang="en-US"/>
          </a:p>
        </p:txBody>
      </p:sp>
      <p:sp>
        <p:nvSpPr>
          <p:cNvPr id="5" name="Titre 4"/>
          <p:cNvSpPr>
            <a:spLocks noGrp="1"/>
          </p:cNvSpPr>
          <p:nvPr>
            <p:ph type="title"/>
          </p:nvPr>
        </p:nvSpPr>
        <p:spPr>
          <a:xfrm>
            <a:off x="1835620" y="260560"/>
            <a:ext cx="6851180" cy="857040"/>
          </a:xfrm>
        </p:spPr>
        <p:txBody>
          <a:bodyPr/>
          <a:lstStyle/>
          <a:p>
            <a:r>
              <a:rPr lang="fr-FR" dirty="0"/>
              <a:t>  Cette mission  se concrétise par des livrables qui sont les suivants </a:t>
            </a:r>
          </a:p>
        </p:txBody>
      </p:sp>
      <p:sp>
        <p:nvSpPr>
          <p:cNvPr id="2" name="Espace réservé du contenu 1"/>
          <p:cNvSpPr>
            <a:spLocks noGrp="1"/>
          </p:cNvSpPr>
          <p:nvPr>
            <p:ph idx="1"/>
          </p:nvPr>
        </p:nvSpPr>
        <p:spPr>
          <a:xfrm>
            <a:off x="1619590" y="1340710"/>
            <a:ext cx="6851180" cy="4032559"/>
          </a:xfrm>
        </p:spPr>
        <p:txBody>
          <a:bodyPr>
            <a:normAutofit fontScale="40000" lnSpcReduction="20000"/>
          </a:bodyPr>
          <a:lstStyle/>
          <a:p>
            <a:endParaRPr lang="fr-FR" dirty="0"/>
          </a:p>
          <a:p>
            <a:pPr marL="53100" indent="0">
              <a:buNone/>
            </a:pPr>
            <a:r>
              <a:rPr lang="fr-FR" dirty="0"/>
              <a:t> </a:t>
            </a:r>
            <a:endParaRPr lang="fr-FR" dirty="0" smtClean="0"/>
          </a:p>
          <a:p>
            <a:pPr marL="53100" indent="0">
              <a:buNone/>
            </a:pPr>
            <a:endParaRPr lang="fr-FR" dirty="0"/>
          </a:p>
          <a:p>
            <a:pPr>
              <a:buFont typeface="Wingdings" panose="05000000000000000000" pitchFamily="2" charset="2"/>
              <a:buChar char="q"/>
            </a:pPr>
            <a:r>
              <a:rPr lang="fr-FR" b="1" dirty="0"/>
              <a:t>Livrable 01</a:t>
            </a:r>
            <a:r>
              <a:rPr lang="fr-FR" dirty="0"/>
              <a:t> </a:t>
            </a:r>
            <a:r>
              <a:rPr lang="fr-FR" b="1" i="1" dirty="0"/>
              <a:t>: Synthèse des éléments contextuels et  réglementaires et jurisprudences  sur la gestion pluviale de voirie</a:t>
            </a:r>
            <a:endParaRPr lang="fr-FR" dirty="0"/>
          </a:p>
          <a:p>
            <a:pPr marL="53100" indent="0">
              <a:buNone/>
            </a:pPr>
            <a:r>
              <a:rPr lang="fr-FR" i="1" dirty="0"/>
              <a:t>Diffusion de ce livrable aux services concernés par la gestion des eaux pluviales </a:t>
            </a:r>
            <a:endParaRPr lang="fr-FR" dirty="0"/>
          </a:p>
          <a:p>
            <a:pPr marL="53100" indent="0">
              <a:buNone/>
            </a:pPr>
            <a:r>
              <a:rPr lang="fr-FR" dirty="0"/>
              <a:t> </a:t>
            </a:r>
          </a:p>
          <a:p>
            <a:pPr algn="just">
              <a:buFont typeface="Wingdings" panose="05000000000000000000" pitchFamily="2" charset="2"/>
              <a:buChar char="q"/>
            </a:pPr>
            <a:r>
              <a:rPr lang="fr-FR" b="1" dirty="0"/>
              <a:t>Livrable 02</a:t>
            </a:r>
            <a:r>
              <a:rPr lang="fr-FR" dirty="0"/>
              <a:t> : </a:t>
            </a:r>
            <a:r>
              <a:rPr lang="fr-FR" b="1" i="1" dirty="0"/>
              <a:t>Etat des lieux de l’organisation actuelle de la gestion des eaux pluviales de voirie au sein de GAM  ainsi que  les liens avec les autres collectivités </a:t>
            </a:r>
            <a:r>
              <a:rPr lang="fr-FR" b="1" i="1" dirty="0" smtClean="0"/>
              <a:t>(communes, département) comprenant</a:t>
            </a:r>
            <a:endParaRPr lang="fr-FR" dirty="0"/>
          </a:p>
          <a:p>
            <a:pPr lvl="1">
              <a:buFont typeface="Wingdings" panose="05000000000000000000" pitchFamily="2" charset="2"/>
              <a:buChar char="ü"/>
            </a:pPr>
            <a:r>
              <a:rPr lang="fr-FR" dirty="0"/>
              <a:t>Qui fait </a:t>
            </a:r>
            <a:r>
              <a:rPr lang="fr-FR" dirty="0" smtClean="0"/>
              <a:t>quoi ( à partir de la goutte tombée sur la voirie à l’exutoire )</a:t>
            </a:r>
          </a:p>
          <a:p>
            <a:pPr lvl="1">
              <a:buFont typeface="Wingdings" panose="05000000000000000000" pitchFamily="2" charset="2"/>
              <a:buChar char="ü"/>
            </a:pPr>
            <a:endParaRPr lang="fr-FR" dirty="0"/>
          </a:p>
          <a:p>
            <a:pPr lvl="1">
              <a:buFont typeface="Wingdings" panose="05000000000000000000" pitchFamily="2" charset="2"/>
              <a:buChar char="ü"/>
            </a:pPr>
            <a:r>
              <a:rPr lang="fr-FR" dirty="0"/>
              <a:t>Eléments référencés en la matière : </a:t>
            </a:r>
            <a:r>
              <a:rPr lang="fr-FR" dirty="0" smtClean="0"/>
              <a:t> demandes des usagers privés ou publics, les éléments d’intervention lors des astreintes, les demandes inscrites dans le logiciel du service assainissement, </a:t>
            </a:r>
          </a:p>
          <a:p>
            <a:pPr lvl="1">
              <a:buFont typeface="Wingdings" panose="05000000000000000000" pitchFamily="2" charset="2"/>
              <a:buChar char="ü"/>
            </a:pPr>
            <a:endParaRPr lang="fr-FR" dirty="0"/>
          </a:p>
          <a:p>
            <a:pPr lvl="1">
              <a:buFont typeface="Wingdings" panose="05000000000000000000" pitchFamily="2" charset="2"/>
              <a:buChar char="ü"/>
            </a:pPr>
            <a:r>
              <a:rPr lang="fr-FR" i="1" dirty="0" smtClean="0"/>
              <a:t>Proposition d’amélioration pour la traçabilité des demandes </a:t>
            </a:r>
          </a:p>
          <a:p>
            <a:pPr lvl="1">
              <a:buFont typeface="Wingdings" panose="05000000000000000000" pitchFamily="2" charset="2"/>
              <a:buChar char="ü"/>
            </a:pPr>
            <a:endParaRPr lang="fr-FR" i="1" dirty="0"/>
          </a:p>
          <a:p>
            <a:pPr lvl="1">
              <a:buFont typeface="Wingdings" panose="05000000000000000000" pitchFamily="2" charset="2"/>
              <a:buChar char="ü"/>
            </a:pPr>
            <a:endParaRPr lang="fr-FR" i="1" dirty="0" smtClean="0"/>
          </a:p>
          <a:p>
            <a:pPr lvl="1">
              <a:buFont typeface="Wingdings" panose="05000000000000000000" pitchFamily="2" charset="2"/>
              <a:buChar char="ü"/>
            </a:pPr>
            <a:r>
              <a:rPr lang="fr-FR" i="1" dirty="0" smtClean="0"/>
              <a:t>DIFFUSION </a:t>
            </a:r>
            <a:r>
              <a:rPr lang="fr-FR" i="1" dirty="0"/>
              <a:t>de ce livrable aux services concernés par la gestion des eaux pluviales </a:t>
            </a:r>
            <a:endParaRPr lang="fr-FR" dirty="0"/>
          </a:p>
          <a:p>
            <a:pPr marL="53100" indent="0">
              <a:buNone/>
            </a:pPr>
            <a:r>
              <a:rPr lang="fr-FR" dirty="0"/>
              <a:t> </a:t>
            </a:r>
          </a:p>
          <a:p>
            <a:pPr marL="53100" indent="0">
              <a:buNone/>
            </a:pPr>
            <a:r>
              <a:rPr lang="fr-FR" dirty="0"/>
              <a:t> </a:t>
            </a:r>
          </a:p>
        </p:txBody>
      </p:sp>
    </p:spTree>
    <p:extLst>
      <p:ext uri="{BB962C8B-B14F-4D97-AF65-F5344CB8AC3E}">
        <p14:creationId xmlns:p14="http://schemas.microsoft.com/office/powerpoint/2010/main" val="131236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12</a:t>
            </a:fld>
            <a:endParaRPr lang="en-US" dirty="0"/>
          </a:p>
        </p:txBody>
      </p:sp>
      <p:sp>
        <p:nvSpPr>
          <p:cNvPr id="5" name="Titre 4"/>
          <p:cNvSpPr>
            <a:spLocks noGrp="1"/>
          </p:cNvSpPr>
          <p:nvPr>
            <p:ph type="title"/>
          </p:nvPr>
        </p:nvSpPr>
        <p:spPr/>
        <p:txBody>
          <a:bodyPr/>
          <a:lstStyle/>
          <a:p>
            <a:r>
              <a:rPr lang="fr-FR" dirty="0" smtClean="0"/>
              <a:t>Gestion des eaux pluviales de voirie </a:t>
            </a:r>
            <a:endParaRPr lang="fr-FR" dirty="0"/>
          </a:p>
        </p:txBody>
      </p:sp>
      <p:sp>
        <p:nvSpPr>
          <p:cNvPr id="2" name="Espace réservé du contenu 1"/>
          <p:cNvSpPr>
            <a:spLocks noGrp="1"/>
          </p:cNvSpPr>
          <p:nvPr>
            <p:ph idx="1"/>
          </p:nvPr>
        </p:nvSpPr>
        <p:spPr>
          <a:xfrm>
            <a:off x="827480" y="1772770"/>
            <a:ext cx="7859320" cy="4353393"/>
          </a:xfrm>
        </p:spPr>
        <p:txBody>
          <a:bodyPr>
            <a:normAutofit fontScale="47500" lnSpcReduction="20000"/>
          </a:bodyPr>
          <a:lstStyle/>
          <a:p>
            <a:pPr marL="53100" indent="0">
              <a:buNone/>
            </a:pPr>
            <a:r>
              <a:rPr lang="fr-FR" dirty="0"/>
              <a:t> </a:t>
            </a:r>
          </a:p>
          <a:p>
            <a:pPr>
              <a:buFont typeface="Wingdings" panose="05000000000000000000" pitchFamily="2" charset="2"/>
              <a:buChar char="q"/>
            </a:pPr>
            <a:r>
              <a:rPr lang="fr-FR" b="1" dirty="0"/>
              <a:t>Livrable 03 :</a:t>
            </a:r>
            <a:r>
              <a:rPr lang="fr-FR" dirty="0"/>
              <a:t> </a:t>
            </a:r>
            <a:r>
              <a:rPr lang="fr-FR" b="1" i="1" dirty="0"/>
              <a:t>Présentation de la base de données cartographique et de la méthode de collecte des données en particulier sur les points critiques : </a:t>
            </a:r>
            <a:endParaRPr lang="fr-FR" b="1" i="1" dirty="0" smtClean="0"/>
          </a:p>
          <a:p>
            <a:pPr marL="53100" indent="0">
              <a:buNone/>
            </a:pPr>
            <a:endParaRPr lang="fr-FR" dirty="0"/>
          </a:p>
          <a:p>
            <a:pPr lvl="1">
              <a:buFont typeface="Wingdings" panose="05000000000000000000" pitchFamily="2" charset="2"/>
              <a:buChar char="ü"/>
            </a:pPr>
            <a:r>
              <a:rPr lang="fr-FR" dirty="0"/>
              <a:t>Bilan actuel des connaissances </a:t>
            </a:r>
            <a:r>
              <a:rPr lang="fr-FR" dirty="0" smtClean="0"/>
              <a:t>patrimoniales</a:t>
            </a:r>
          </a:p>
          <a:p>
            <a:pPr marL="457200" lvl="1" indent="0">
              <a:buNone/>
            </a:pPr>
            <a:endParaRPr lang="fr-FR" dirty="0"/>
          </a:p>
          <a:p>
            <a:pPr lvl="1">
              <a:buFont typeface="Wingdings" panose="05000000000000000000" pitchFamily="2" charset="2"/>
              <a:buChar char="ü"/>
            </a:pPr>
            <a:r>
              <a:rPr lang="fr-FR" dirty="0"/>
              <a:t>Proposition d’une structuration de la donnée : </a:t>
            </a:r>
            <a:r>
              <a:rPr lang="fr-FR" dirty="0" smtClean="0"/>
              <a:t>SIG, </a:t>
            </a:r>
            <a:r>
              <a:rPr lang="fr-FR" dirty="0"/>
              <a:t>outils d’aides à la décision, humaines, budgétaires, traitement des problématiques foncières et juridiques (conventions</a:t>
            </a:r>
            <a:r>
              <a:rPr lang="fr-FR" dirty="0" smtClean="0"/>
              <a:t>)…</a:t>
            </a:r>
          </a:p>
          <a:p>
            <a:pPr marL="457200" lvl="1" indent="0">
              <a:buNone/>
            </a:pPr>
            <a:r>
              <a:rPr lang="fr-FR" dirty="0"/>
              <a:t>	</a:t>
            </a:r>
            <a:r>
              <a:rPr lang="fr-FR" dirty="0" smtClean="0"/>
              <a:t>- trois bases de données avec des champs communs </a:t>
            </a:r>
          </a:p>
          <a:p>
            <a:pPr marL="457200" lvl="1" indent="0">
              <a:buNone/>
            </a:pPr>
            <a:r>
              <a:rPr lang="fr-FR" dirty="0"/>
              <a:t>	</a:t>
            </a:r>
            <a:r>
              <a:rPr lang="fr-FR" dirty="0" smtClean="0"/>
              <a:t>- base des points linéaires, surfaciques et ponctuels </a:t>
            </a:r>
          </a:p>
          <a:p>
            <a:pPr marL="457200" lvl="1" indent="0">
              <a:buNone/>
            </a:pPr>
            <a:endParaRPr lang="fr-FR" dirty="0" smtClean="0"/>
          </a:p>
          <a:p>
            <a:pPr marL="457200" lvl="1" indent="0">
              <a:buNone/>
            </a:pPr>
            <a:endParaRPr lang="fr-FR" dirty="0"/>
          </a:p>
          <a:p>
            <a:pPr lvl="1">
              <a:buFont typeface="Wingdings" panose="05000000000000000000" pitchFamily="2" charset="2"/>
              <a:buChar char="ü"/>
            </a:pPr>
            <a:r>
              <a:rPr lang="fr-FR" dirty="0"/>
              <a:t>Proposition de méthode pour disposer d’un inventaire exhaustif : qui aura en charge la gestion (interne ou externe) et quels moyens dédiés,</a:t>
            </a:r>
          </a:p>
          <a:p>
            <a:pPr marL="457200" lvl="1" indent="0">
              <a:buNone/>
            </a:pPr>
            <a:r>
              <a:rPr lang="fr-FR" dirty="0"/>
              <a:t> </a:t>
            </a:r>
          </a:p>
          <a:p>
            <a:pPr marL="628650" lvl="1" indent="0">
              <a:buNone/>
            </a:pPr>
            <a:r>
              <a:rPr lang="fr-FR" dirty="0"/>
              <a:t> </a:t>
            </a:r>
          </a:p>
          <a:p>
            <a:pPr marL="53100" indent="0">
              <a:buNone/>
            </a:pPr>
            <a:r>
              <a:rPr lang="fr-FR" b="1" dirty="0"/>
              <a:t> </a:t>
            </a:r>
            <a:endParaRPr lang="fr-FR" dirty="0"/>
          </a:p>
          <a:p>
            <a:pPr marL="53100" indent="0">
              <a:buNone/>
            </a:pPr>
            <a:r>
              <a:rPr lang="fr-FR" b="1" dirty="0"/>
              <a:t> </a:t>
            </a:r>
            <a:endParaRPr lang="fr-FR" dirty="0"/>
          </a:p>
        </p:txBody>
      </p:sp>
    </p:spTree>
    <p:extLst>
      <p:ext uri="{BB962C8B-B14F-4D97-AF65-F5344CB8AC3E}">
        <p14:creationId xmlns:p14="http://schemas.microsoft.com/office/powerpoint/2010/main" val="3832457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13</a:t>
            </a:fld>
            <a:endParaRPr lang="en-US" dirty="0"/>
          </a:p>
        </p:txBody>
      </p:sp>
      <p:sp>
        <p:nvSpPr>
          <p:cNvPr id="2" name="Espace réservé du contenu 1"/>
          <p:cNvSpPr>
            <a:spLocks noGrp="1"/>
          </p:cNvSpPr>
          <p:nvPr>
            <p:ph idx="1"/>
          </p:nvPr>
        </p:nvSpPr>
        <p:spPr>
          <a:xfrm>
            <a:off x="827480" y="1772770"/>
            <a:ext cx="7859320" cy="4353393"/>
          </a:xfrm>
        </p:spPr>
        <p:txBody>
          <a:bodyPr>
            <a:normAutofit/>
          </a:bodyPr>
          <a:lstStyle/>
          <a:p>
            <a:pPr marL="53100" indent="0">
              <a:buNone/>
            </a:pPr>
            <a:r>
              <a:rPr lang="fr-FR" dirty="0"/>
              <a:t> </a:t>
            </a:r>
          </a:p>
          <a:p>
            <a:pPr marL="53100" indent="0">
              <a:buNone/>
            </a:pPr>
            <a:endParaRPr lang="fr-FR" dirty="0"/>
          </a:p>
          <a:p>
            <a:pPr marL="628650" lvl="1" indent="0">
              <a:buNone/>
            </a:pPr>
            <a:r>
              <a:rPr lang="fr-FR" dirty="0"/>
              <a:t> </a:t>
            </a:r>
          </a:p>
          <a:p>
            <a:pPr marL="53100" indent="0">
              <a:buNone/>
            </a:pPr>
            <a:r>
              <a:rPr lang="fr-FR" b="1" dirty="0"/>
              <a:t> </a:t>
            </a:r>
            <a:endParaRPr lang="fr-FR" dirty="0"/>
          </a:p>
          <a:p>
            <a:pPr marL="53100" indent="0">
              <a:buNone/>
            </a:pPr>
            <a:r>
              <a:rPr lang="fr-FR" b="1" dirty="0"/>
              <a:t> </a:t>
            </a:r>
            <a:endParaRPr lang="fr-F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10" y="1445017"/>
            <a:ext cx="7645580" cy="488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5"/>
          <p:cNvSpPr>
            <a:spLocks noGrp="1"/>
          </p:cNvSpPr>
          <p:nvPr>
            <p:ph type="title"/>
          </p:nvPr>
        </p:nvSpPr>
        <p:spPr/>
        <p:txBody>
          <a:bodyPr/>
          <a:lstStyle/>
          <a:p>
            <a:r>
              <a:rPr lang="fr-FR" dirty="0" smtClean="0"/>
              <a:t>Copie écran cartographie </a:t>
            </a:r>
            <a:endParaRPr lang="fr-FR" dirty="0"/>
          </a:p>
        </p:txBody>
      </p:sp>
    </p:spTree>
    <p:extLst>
      <p:ext uri="{BB962C8B-B14F-4D97-AF65-F5344CB8AC3E}">
        <p14:creationId xmlns:p14="http://schemas.microsoft.com/office/powerpoint/2010/main" val="316283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14</a:t>
            </a:fld>
            <a:endParaRPr lang="en-US" dirty="0"/>
          </a:p>
        </p:txBody>
      </p:sp>
      <p:sp>
        <p:nvSpPr>
          <p:cNvPr id="2" name="Espace réservé du contenu 1"/>
          <p:cNvSpPr>
            <a:spLocks noGrp="1"/>
          </p:cNvSpPr>
          <p:nvPr>
            <p:ph idx="1"/>
          </p:nvPr>
        </p:nvSpPr>
        <p:spPr>
          <a:xfrm>
            <a:off x="827480" y="1772770"/>
            <a:ext cx="7859320" cy="4353393"/>
          </a:xfrm>
        </p:spPr>
        <p:txBody>
          <a:bodyPr>
            <a:normAutofit/>
          </a:bodyPr>
          <a:lstStyle/>
          <a:p>
            <a:pPr marL="53100" indent="0">
              <a:buNone/>
            </a:pPr>
            <a:r>
              <a:rPr lang="fr-FR" dirty="0"/>
              <a:t> </a:t>
            </a:r>
          </a:p>
          <a:p>
            <a:pPr marL="53100" indent="0">
              <a:buNone/>
            </a:pPr>
            <a:endParaRPr lang="fr-FR" dirty="0"/>
          </a:p>
          <a:p>
            <a:pPr marL="628650" lvl="1" indent="0">
              <a:buNone/>
            </a:pPr>
            <a:r>
              <a:rPr lang="fr-FR" dirty="0"/>
              <a:t> </a:t>
            </a:r>
          </a:p>
          <a:p>
            <a:pPr marL="53100" indent="0">
              <a:buNone/>
            </a:pPr>
            <a:r>
              <a:rPr lang="fr-FR" b="1" dirty="0"/>
              <a:t> </a:t>
            </a:r>
            <a:endParaRPr lang="fr-FR" dirty="0"/>
          </a:p>
          <a:p>
            <a:pPr marL="53100" indent="0">
              <a:buNone/>
            </a:pPr>
            <a:r>
              <a:rPr lang="fr-FR" b="1" dirty="0"/>
              <a:t> </a:t>
            </a:r>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1736216678"/>
              </p:ext>
            </p:extLst>
          </p:nvPr>
        </p:nvGraphicFramePr>
        <p:xfrm>
          <a:off x="1832940" y="662287"/>
          <a:ext cx="5904820" cy="5827526"/>
        </p:xfrm>
        <a:graphic>
          <a:graphicData uri="http://schemas.openxmlformats.org/drawingml/2006/table">
            <a:tbl>
              <a:tblPr>
                <a:tableStyleId>{D7AC3CCA-C797-4891-BE02-D94E43425B78}</a:tableStyleId>
              </a:tblPr>
              <a:tblGrid>
                <a:gridCol w="1318254">
                  <a:extLst>
                    <a:ext uri="{9D8B030D-6E8A-4147-A177-3AD203B41FA5}">
                      <a16:colId xmlns:a16="http://schemas.microsoft.com/office/drawing/2014/main" val="20000"/>
                    </a:ext>
                  </a:extLst>
                </a:gridCol>
                <a:gridCol w="2883093">
                  <a:extLst>
                    <a:ext uri="{9D8B030D-6E8A-4147-A177-3AD203B41FA5}">
                      <a16:colId xmlns:a16="http://schemas.microsoft.com/office/drawing/2014/main" val="20001"/>
                    </a:ext>
                  </a:extLst>
                </a:gridCol>
                <a:gridCol w="1703473">
                  <a:extLst>
                    <a:ext uri="{9D8B030D-6E8A-4147-A177-3AD203B41FA5}">
                      <a16:colId xmlns:a16="http://schemas.microsoft.com/office/drawing/2014/main" val="20002"/>
                    </a:ext>
                  </a:extLst>
                </a:gridCol>
              </a:tblGrid>
              <a:tr h="82827">
                <a:tc>
                  <a:txBody>
                    <a:bodyPr/>
                    <a:lstStyle/>
                    <a:p>
                      <a:pPr algn="l" fontAlgn="b"/>
                      <a:r>
                        <a:rPr lang="fr-FR" sz="900" u="none" strike="noStrike" dirty="0">
                          <a:effectLst/>
                        </a:rPr>
                        <a:t>Champ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Liste  pressentie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Champs obligatoires, champs optionnels</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0"/>
                  </a:ext>
                </a:extLst>
              </a:tr>
              <a:tr h="153231">
                <a:tc>
                  <a:txBody>
                    <a:bodyPr/>
                    <a:lstStyle/>
                    <a:p>
                      <a:pPr algn="l" fontAlgn="b"/>
                      <a:r>
                        <a:rPr lang="fr-FR" sz="900" u="none" strike="noStrike" dirty="0">
                          <a:effectLst/>
                        </a:rPr>
                        <a:t>Type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cf sur chaque feuillet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obligatoire </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1"/>
                  </a:ext>
                </a:extLst>
              </a:tr>
              <a:tr h="186362">
                <a:tc>
                  <a:txBody>
                    <a:bodyPr/>
                    <a:lstStyle/>
                    <a:p>
                      <a:pPr algn="l" fontAlgn="b"/>
                      <a:r>
                        <a:rPr lang="fr-FR" sz="900" u="none" strike="noStrike">
                          <a:effectLst/>
                        </a:rPr>
                        <a:t>Date de la dernière mise à jour de la base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jour mois année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obligatoire </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2"/>
                  </a:ext>
                </a:extLst>
              </a:tr>
              <a:tr h="308532">
                <a:tc>
                  <a:txBody>
                    <a:bodyPr/>
                    <a:lstStyle/>
                    <a:p>
                      <a:pPr algn="l" fontAlgn="b"/>
                      <a:r>
                        <a:rPr lang="fr-FR" sz="900" u="none" strike="noStrike" dirty="0">
                          <a:effectLst/>
                        </a:rPr>
                        <a:t>Auteur de la dernière mise à jour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liste déroulante de nom pour éviter une mauvais saisie si on compte les chefs d'équipes et les chefs de groupement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obligatoire </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3"/>
                  </a:ext>
                </a:extLst>
              </a:tr>
              <a:tr h="207069">
                <a:tc>
                  <a:txBody>
                    <a:bodyPr/>
                    <a:lstStyle/>
                    <a:p>
                      <a:pPr algn="l" fontAlgn="b"/>
                      <a:r>
                        <a:rPr lang="fr-FR" sz="900" u="none" strike="noStrike">
                          <a:effectLst/>
                        </a:rPr>
                        <a:t>Niveau de criticité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il sera validé par une seule personne qui sera garante de l'homogénéité / Le niveau 3 est le niveau le plus élevé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obligatoire </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4"/>
                  </a:ext>
                </a:extLst>
              </a:tr>
              <a:tr h="124241">
                <a:tc>
                  <a:txBody>
                    <a:bodyPr/>
                    <a:lstStyle/>
                    <a:p>
                      <a:pPr algn="l" fontAlgn="b"/>
                      <a:r>
                        <a:rPr lang="fr-FR" sz="900" u="none" strike="noStrike" dirty="0">
                          <a:effectLst/>
                        </a:rPr>
                        <a:t>Fiche de criticité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Un document avec une </a:t>
                      </a:r>
                      <a:r>
                        <a:rPr lang="fr-FR" sz="900" u="none" strike="noStrike" dirty="0" err="1">
                          <a:effectLst/>
                        </a:rPr>
                        <a:t>struture</a:t>
                      </a:r>
                      <a:r>
                        <a:rPr lang="fr-FR" sz="900" u="none" strike="noStrike" dirty="0">
                          <a:effectLst/>
                        </a:rPr>
                        <a:t> identique   pour les points dits critiques</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obligatoire </a:t>
                      </a:r>
                      <a:endParaRPr lang="fr-FR" sz="900" b="0" i="0" u="none" strike="noStrike">
                        <a:solidFill>
                          <a:srgbClr val="000000"/>
                        </a:solidFill>
                        <a:effectLst/>
                        <a:latin typeface="Calibri"/>
                      </a:endParaRPr>
                    </a:p>
                  </a:txBody>
                  <a:tcPr marL="3505" marR="3505" marT="3505" marB="0" anchor="b"/>
                </a:tc>
                <a:extLst>
                  <a:ext uri="{0D108BD9-81ED-4DB2-BD59-A6C34878D82A}">
                    <a16:rowId xmlns:a16="http://schemas.microsoft.com/office/drawing/2014/main" val="10005"/>
                  </a:ext>
                </a:extLst>
              </a:tr>
              <a:tr h="207069">
                <a:tc>
                  <a:txBody>
                    <a:bodyPr/>
                    <a:lstStyle/>
                    <a:p>
                      <a:pPr algn="l" fontAlgn="b"/>
                      <a:r>
                        <a:rPr lang="fr-FR" sz="900" u="none" strike="noStrike" dirty="0">
                          <a:effectLst/>
                        </a:rPr>
                        <a:t>Commune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Si un ouvrage est sur deux communes, c'est celle où l'ouvrage le plus important qui sera indiquée dans le fichier</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06"/>
                  </a:ext>
                </a:extLst>
              </a:tr>
              <a:tr h="248482">
                <a:tc>
                  <a:txBody>
                    <a:bodyPr/>
                    <a:lstStyle/>
                    <a:p>
                      <a:pPr algn="l" fontAlgn="b"/>
                      <a:r>
                        <a:rPr lang="fr-FR" sz="900" u="none" strike="noStrike" dirty="0">
                          <a:effectLst/>
                        </a:rPr>
                        <a:t>Dimension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les champs dimension sont à mettre en menu déroulant!! Et différents suivant les couches /MLH donne les dimensions standards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07"/>
                  </a:ext>
                </a:extLst>
              </a:tr>
              <a:tr h="207069">
                <a:tc>
                  <a:txBody>
                    <a:bodyPr/>
                    <a:lstStyle/>
                    <a:p>
                      <a:pPr algn="l" fontAlgn="b"/>
                      <a:r>
                        <a:rPr lang="fr-FR" sz="900" u="none" strike="noStrike" dirty="0">
                          <a:effectLst/>
                        </a:rPr>
                        <a:t>Photos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2 photos / prise par la tablette ATTENTION  à la taille des photos,  photo dégradée dans la base de données</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08"/>
                  </a:ext>
                </a:extLst>
              </a:tr>
              <a:tr h="165655">
                <a:tc>
                  <a:txBody>
                    <a:bodyPr/>
                    <a:lstStyle/>
                    <a:p>
                      <a:pPr algn="l" fontAlgn="b"/>
                      <a:r>
                        <a:rPr lang="fr-FR" sz="900" u="none" strike="noStrike" dirty="0">
                          <a:effectLst/>
                        </a:rPr>
                        <a:t>Périodicité d'entretien curage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définir les menus déroulants  par type d'ouvrage: nombre d'entretiens par an</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09"/>
                  </a:ext>
                </a:extLst>
              </a:tr>
              <a:tr h="124241">
                <a:tc>
                  <a:txBody>
                    <a:bodyPr/>
                    <a:lstStyle/>
                    <a:p>
                      <a:pPr algn="l" fontAlgn="b"/>
                      <a:r>
                        <a:rPr lang="fr-FR" sz="900" u="none" strike="noStrike" dirty="0">
                          <a:effectLst/>
                        </a:rPr>
                        <a:t>Date du dernier entretien de curage</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parfois plusieurs interventions dans l'année donc une date précise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0"/>
                  </a:ext>
                </a:extLst>
              </a:tr>
              <a:tr h="82827">
                <a:tc>
                  <a:txBody>
                    <a:bodyPr/>
                    <a:lstStyle/>
                    <a:p>
                      <a:pPr algn="l" fontAlgn="b"/>
                      <a:r>
                        <a:rPr lang="fr-FR" sz="900" u="none" strike="noStrike">
                          <a:effectLst/>
                        </a:rPr>
                        <a:t>Autre entretien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Liste déroulante pour ce champ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1"/>
                  </a:ext>
                </a:extLst>
              </a:tr>
              <a:tr h="82827">
                <a:tc>
                  <a:txBody>
                    <a:bodyPr/>
                    <a:lstStyle/>
                    <a:p>
                      <a:pPr algn="l" fontAlgn="b"/>
                      <a:r>
                        <a:rPr lang="fr-FR" sz="900" u="none" strike="noStrike">
                          <a:effectLst/>
                        </a:rPr>
                        <a:t>Date de la dernière visite</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Date précise : jour mois année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2"/>
                  </a:ext>
                </a:extLst>
              </a:tr>
              <a:tr h="82827">
                <a:tc>
                  <a:txBody>
                    <a:bodyPr/>
                    <a:lstStyle/>
                    <a:p>
                      <a:pPr algn="l" fontAlgn="b"/>
                      <a:r>
                        <a:rPr lang="fr-FR" sz="900" u="none" strike="noStrike">
                          <a:effectLst/>
                        </a:rPr>
                        <a:t>Date de création de l'ouvrage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année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3"/>
                  </a:ext>
                </a:extLst>
              </a:tr>
              <a:tr h="82827">
                <a:tc>
                  <a:txBody>
                    <a:bodyPr/>
                    <a:lstStyle/>
                    <a:p>
                      <a:pPr algn="l" fontAlgn="b"/>
                      <a:r>
                        <a:rPr lang="fr-FR" sz="900" u="none" strike="noStrike" dirty="0">
                          <a:effectLst/>
                        </a:rPr>
                        <a:t>Qui  est en charge </a:t>
                      </a:r>
                      <a:r>
                        <a:rPr lang="fr-FR" sz="900" u="none" strike="noStrike" dirty="0" err="1">
                          <a:effectLst/>
                        </a:rPr>
                        <a:t>del'entretien</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a:effectLst/>
                        </a:rPr>
                        <a:t>Mettre des menus déroulants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4"/>
                  </a:ext>
                </a:extLst>
              </a:tr>
              <a:tr h="82827">
                <a:tc>
                  <a:txBody>
                    <a:bodyPr/>
                    <a:lstStyle/>
                    <a:p>
                      <a:pPr algn="l" fontAlgn="b"/>
                      <a:r>
                        <a:rPr lang="fr-FR" sz="900" u="none" strike="noStrike">
                          <a:effectLst/>
                        </a:rPr>
                        <a:t>Qui effectue l'entretien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a:effectLst/>
                        </a:rPr>
                        <a:t>Mettre des menus déroulants </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obligatoire </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5"/>
                  </a:ext>
                </a:extLst>
              </a:tr>
              <a:tr h="82827">
                <a:tc>
                  <a:txBody>
                    <a:bodyPr/>
                    <a:lstStyle/>
                    <a:p>
                      <a:pPr algn="l" fontAlgn="b"/>
                      <a:r>
                        <a:rPr lang="fr-FR" sz="900" u="none" strike="noStrike">
                          <a:effectLst/>
                        </a:rPr>
                        <a:t>Dossier technique : derniers travaux</a:t>
                      </a:r>
                      <a:endParaRPr lang="fr-FR" sz="900" b="0" i="0" u="none" strike="noStrike">
                        <a:solidFill>
                          <a:srgbClr val="000000"/>
                        </a:solidFill>
                        <a:effectLst/>
                        <a:latin typeface="Calibri"/>
                      </a:endParaRPr>
                    </a:p>
                  </a:txBody>
                  <a:tcPr marL="3505" marR="3505" marT="3505" marB="0" anchor="b"/>
                </a:tc>
                <a:tc>
                  <a:txBody>
                    <a:bodyPr/>
                    <a:lstStyle/>
                    <a:p>
                      <a:pPr algn="l" fontAlgn="b"/>
                      <a:r>
                        <a:rPr lang="fr-FR" sz="900" u="none" strike="noStrike" dirty="0">
                          <a:effectLst/>
                        </a:rPr>
                        <a:t>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6"/>
                  </a:ext>
                </a:extLst>
              </a:tr>
              <a:tr h="1091935">
                <a:tc>
                  <a:txBody>
                    <a:bodyPr/>
                    <a:lstStyle/>
                    <a:p>
                      <a:pPr algn="l" fontAlgn="b"/>
                      <a:r>
                        <a:rPr lang="fr-FR" sz="900" u="none" strike="noStrike" dirty="0">
                          <a:effectLst/>
                        </a:rPr>
                        <a:t>Etudes associées</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 </a:t>
                      </a:r>
                      <a:endParaRPr lang="fr-FR" sz="900" b="0" i="0" u="none" strike="noStrike" dirty="0">
                        <a:solidFill>
                          <a:srgbClr val="000000"/>
                        </a:solidFill>
                        <a:effectLst/>
                        <a:latin typeface="Calibri"/>
                      </a:endParaRPr>
                    </a:p>
                  </a:txBody>
                  <a:tcPr marL="3505" marR="3505" marT="3505" marB="0" anchor="b"/>
                </a:tc>
                <a:tc>
                  <a:txBody>
                    <a:bodyPr/>
                    <a:lstStyle/>
                    <a:p>
                      <a:pPr algn="l" fontAlgn="b"/>
                      <a:r>
                        <a:rPr lang="fr-FR" sz="900" u="none" strike="noStrike" dirty="0">
                          <a:effectLst/>
                        </a:rPr>
                        <a:t>optionnel</a:t>
                      </a:r>
                      <a:endParaRPr lang="fr-FR" sz="900" b="0" i="0" u="none" strike="noStrike" dirty="0">
                        <a:solidFill>
                          <a:srgbClr val="000000"/>
                        </a:solidFill>
                        <a:effectLst/>
                        <a:latin typeface="Calibri"/>
                      </a:endParaRPr>
                    </a:p>
                  </a:txBody>
                  <a:tcPr marL="3505" marR="3505" marT="3505" marB="0" anchor="b"/>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2567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15</a:t>
            </a:fld>
            <a:endParaRPr lang="en-US"/>
          </a:p>
        </p:txBody>
      </p:sp>
      <p:sp>
        <p:nvSpPr>
          <p:cNvPr id="5" name="Titre 4"/>
          <p:cNvSpPr>
            <a:spLocks noGrp="1"/>
          </p:cNvSpPr>
          <p:nvPr>
            <p:ph type="title"/>
          </p:nvPr>
        </p:nvSpPr>
        <p:spPr/>
        <p:txBody>
          <a:bodyPr/>
          <a:lstStyle/>
          <a:p>
            <a:r>
              <a:rPr lang="fr-FR" dirty="0" smtClean="0"/>
              <a:t>Gestion des eaux pluviales de voirie </a:t>
            </a:r>
            <a:endParaRPr lang="fr-FR" dirty="0"/>
          </a:p>
        </p:txBody>
      </p:sp>
      <p:sp>
        <p:nvSpPr>
          <p:cNvPr id="2" name="Espace réservé du contenu 1"/>
          <p:cNvSpPr>
            <a:spLocks noGrp="1"/>
          </p:cNvSpPr>
          <p:nvPr>
            <p:ph idx="1"/>
          </p:nvPr>
        </p:nvSpPr>
        <p:spPr>
          <a:xfrm>
            <a:off x="827480" y="1484730"/>
            <a:ext cx="7715300" cy="4065353"/>
          </a:xfrm>
        </p:spPr>
        <p:txBody>
          <a:bodyPr>
            <a:normAutofit fontScale="70000" lnSpcReduction="20000"/>
          </a:bodyPr>
          <a:lstStyle/>
          <a:p>
            <a:pPr marL="53100" indent="0">
              <a:buNone/>
            </a:pPr>
            <a:endParaRPr lang="fr-FR" dirty="0"/>
          </a:p>
          <a:p>
            <a:pPr marL="53100" indent="0">
              <a:buNone/>
            </a:pPr>
            <a:endParaRPr lang="fr-FR" dirty="0"/>
          </a:p>
          <a:p>
            <a:pPr>
              <a:buFont typeface="Wingdings" panose="05000000000000000000" pitchFamily="2" charset="2"/>
              <a:buChar char="q"/>
            </a:pPr>
            <a:r>
              <a:rPr lang="fr-FR" b="1" dirty="0"/>
              <a:t>Livrable 04 :</a:t>
            </a:r>
            <a:r>
              <a:rPr lang="fr-FR" dirty="0"/>
              <a:t> </a:t>
            </a:r>
            <a:r>
              <a:rPr lang="fr-FR" b="1" dirty="0"/>
              <a:t>Les points critiques  de gestion des  eaux pluviales de voirie sur le territoire cartographie et analyse par la méthode Probabilité, Intensité, Vulnérabilité et Enjeu  (PIVE)</a:t>
            </a:r>
            <a:endParaRPr lang="fr-FR" dirty="0"/>
          </a:p>
          <a:p>
            <a:pPr marL="53100" indent="0">
              <a:buNone/>
            </a:pPr>
            <a:r>
              <a:rPr lang="fr-FR" dirty="0"/>
              <a:t> afin de déterminer les priorités de résorption,  planning  de résorption  (éléments financiers et techniques),</a:t>
            </a:r>
          </a:p>
          <a:p>
            <a:pPr marL="53100" indent="0">
              <a:buNone/>
            </a:pPr>
            <a:r>
              <a:rPr lang="fr-FR" dirty="0"/>
              <a:t> </a:t>
            </a:r>
          </a:p>
          <a:p>
            <a:pPr>
              <a:buFont typeface="Wingdings" panose="05000000000000000000" pitchFamily="2" charset="2"/>
              <a:buChar char="ü"/>
            </a:pPr>
            <a:r>
              <a:rPr lang="fr-FR" dirty="0" smtClean="0"/>
              <a:t>Méthodologie : </a:t>
            </a:r>
          </a:p>
          <a:p>
            <a:pPr lvl="1">
              <a:buFont typeface="Wingdings" panose="05000000000000000000" pitchFamily="2" charset="2"/>
              <a:buChar char="ü"/>
            </a:pPr>
            <a:r>
              <a:rPr lang="fr-FR" dirty="0" smtClean="0"/>
              <a:t>Conception d’une fiche par point critique </a:t>
            </a:r>
          </a:p>
          <a:p>
            <a:pPr lvl="1">
              <a:buFont typeface="Wingdings" panose="05000000000000000000" pitchFamily="2" charset="2"/>
              <a:buChar char="ü"/>
            </a:pPr>
            <a:r>
              <a:rPr lang="fr-FR" dirty="0" smtClean="0"/>
              <a:t>Questionnement de chaque chef d’équipe secteur ou ex RD </a:t>
            </a:r>
            <a:endParaRPr lang="fr-FR" dirty="0"/>
          </a:p>
          <a:p>
            <a:pPr marL="53100" indent="0">
              <a:buNone/>
            </a:pPr>
            <a:endParaRPr lang="fr-FR" dirty="0"/>
          </a:p>
          <a:p>
            <a:endParaRPr lang="fr-FR" dirty="0"/>
          </a:p>
        </p:txBody>
      </p:sp>
    </p:spTree>
    <p:extLst>
      <p:ext uri="{BB962C8B-B14F-4D97-AF65-F5344CB8AC3E}">
        <p14:creationId xmlns:p14="http://schemas.microsoft.com/office/powerpoint/2010/main" val="328605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16</a:t>
            </a:fld>
            <a:endParaRPr lang="en-US"/>
          </a:p>
        </p:txBody>
      </p:sp>
      <p:sp>
        <p:nvSpPr>
          <p:cNvPr id="5" name="Titre 4"/>
          <p:cNvSpPr>
            <a:spLocks noGrp="1"/>
          </p:cNvSpPr>
          <p:nvPr>
            <p:ph type="title"/>
          </p:nvPr>
        </p:nvSpPr>
        <p:spPr/>
        <p:txBody>
          <a:bodyPr/>
          <a:lstStyle/>
          <a:p>
            <a:r>
              <a:rPr lang="fr-FR" dirty="0" smtClean="0"/>
              <a:t>Gestion des eaux pluviales de voirie </a:t>
            </a:r>
            <a:endParaRPr lang="fr-FR" dirty="0"/>
          </a:p>
        </p:txBody>
      </p:sp>
      <p:sp>
        <p:nvSpPr>
          <p:cNvPr id="2" name="Espace réservé du contenu 1"/>
          <p:cNvSpPr>
            <a:spLocks noGrp="1"/>
          </p:cNvSpPr>
          <p:nvPr>
            <p:ph idx="1"/>
          </p:nvPr>
        </p:nvSpPr>
        <p:spPr>
          <a:xfrm>
            <a:off x="457200" y="1340710"/>
            <a:ext cx="8229600" cy="4785453"/>
          </a:xfrm>
        </p:spPr>
        <p:txBody>
          <a:bodyPr>
            <a:normAutofit fontScale="25000" lnSpcReduction="20000"/>
          </a:bodyPr>
          <a:lstStyle/>
          <a:p>
            <a:endParaRPr lang="fr-FR" dirty="0"/>
          </a:p>
          <a:p>
            <a:r>
              <a:rPr lang="fr-FR" dirty="0"/>
              <a:t>   </a:t>
            </a:r>
          </a:p>
          <a:p>
            <a:r>
              <a:rPr lang="fr-FR" b="1" dirty="0"/>
              <a:t>Livrable 01</a:t>
            </a:r>
            <a:r>
              <a:rPr lang="fr-FR" dirty="0"/>
              <a:t> </a:t>
            </a:r>
            <a:r>
              <a:rPr lang="fr-FR" b="1" i="1" dirty="0"/>
              <a:t>: Synthèse des éléments contextuels et  réglementaires et jurisprudences  sur la gestion pluviale de voirie</a:t>
            </a:r>
            <a:endParaRPr lang="fr-FR" dirty="0"/>
          </a:p>
          <a:p>
            <a:r>
              <a:rPr lang="fr-FR" i="1" dirty="0"/>
              <a:t>Diffusion de ce livrable aux services concernés par la gestion des eaux pluviales </a:t>
            </a:r>
            <a:endParaRPr lang="fr-FR" dirty="0"/>
          </a:p>
          <a:p>
            <a:r>
              <a:rPr lang="fr-FR" dirty="0"/>
              <a:t> </a:t>
            </a:r>
          </a:p>
          <a:p>
            <a:r>
              <a:rPr lang="fr-FR" b="1" dirty="0"/>
              <a:t>Livrable 02</a:t>
            </a:r>
            <a:r>
              <a:rPr lang="fr-FR" dirty="0"/>
              <a:t> : </a:t>
            </a:r>
            <a:r>
              <a:rPr lang="fr-FR" b="1" i="1" dirty="0"/>
              <a:t>Etat des lieux de l’organisation actuelle de la gestion des eaux pluviales de voirie au sein de GAM  ainsi que  les liens avec les autres collectivités comprenant</a:t>
            </a:r>
            <a:r>
              <a:rPr lang="fr-FR" dirty="0"/>
              <a:t> :</a:t>
            </a:r>
          </a:p>
          <a:p>
            <a:pPr lvl="0"/>
            <a:r>
              <a:rPr lang="fr-FR" dirty="0"/>
              <a:t>Qui fait quoi</a:t>
            </a:r>
          </a:p>
          <a:p>
            <a:pPr lvl="0"/>
            <a:r>
              <a:rPr lang="fr-FR" dirty="0"/>
              <a:t>Eléments référencés en la matière : GRC/ GRU</a:t>
            </a:r>
          </a:p>
          <a:p>
            <a:r>
              <a:rPr lang="fr-FR" i="1" dirty="0"/>
              <a:t>DIFFUSION de ce livrable aux services concernés par la gestion des eaux pluviales </a:t>
            </a:r>
            <a:endParaRPr lang="fr-FR" dirty="0"/>
          </a:p>
          <a:p>
            <a:r>
              <a:rPr lang="fr-FR" dirty="0"/>
              <a:t> </a:t>
            </a:r>
          </a:p>
          <a:p>
            <a:r>
              <a:rPr lang="fr-FR" dirty="0"/>
              <a:t> </a:t>
            </a:r>
          </a:p>
          <a:p>
            <a:r>
              <a:rPr lang="fr-FR" b="1" dirty="0"/>
              <a:t>Livrable 03 :</a:t>
            </a:r>
            <a:r>
              <a:rPr lang="fr-FR" dirty="0"/>
              <a:t> </a:t>
            </a:r>
            <a:r>
              <a:rPr lang="fr-FR" b="1" i="1" dirty="0"/>
              <a:t>Présentation de la base de données cartographique et de la méthode de collecte des données en particulier sur les points critiques : </a:t>
            </a:r>
            <a:endParaRPr lang="fr-FR" dirty="0"/>
          </a:p>
          <a:p>
            <a:pPr lvl="0"/>
            <a:r>
              <a:rPr lang="fr-FR" dirty="0"/>
              <a:t>Bilan actuel des connaissances patrimoniales</a:t>
            </a:r>
          </a:p>
          <a:p>
            <a:pPr lvl="0"/>
            <a:r>
              <a:rPr lang="fr-FR" dirty="0"/>
              <a:t>Proposition d’une structuration de la donnée : </a:t>
            </a:r>
            <a:r>
              <a:rPr lang="fr-FR" dirty="0" err="1"/>
              <a:t>sig</a:t>
            </a:r>
            <a:r>
              <a:rPr lang="fr-FR" dirty="0"/>
              <a:t>, outils d’aides à la décision, humaines, budgétaires, traitement des problématiques foncières et juridiques (conventions)…</a:t>
            </a:r>
          </a:p>
          <a:p>
            <a:pPr lvl="0"/>
            <a:r>
              <a:rPr lang="fr-FR" dirty="0"/>
              <a:t>Proposition de méthode pour disposer d’un inventaire exhaustif : qui aura en charge la gestion (interne ou externe) et quels moyens dédiés,</a:t>
            </a:r>
          </a:p>
          <a:p>
            <a:r>
              <a:rPr lang="fr-FR" dirty="0"/>
              <a:t> </a:t>
            </a:r>
          </a:p>
          <a:p>
            <a:r>
              <a:rPr lang="fr-FR" i="1" dirty="0"/>
              <a:t>Validation de la structure de la base de données  et SEANCE DE PRESENTATION aux  services d’exploitations des ouvrages de gestion des  pluviales de voirie </a:t>
            </a:r>
            <a:endParaRPr lang="fr-FR" dirty="0"/>
          </a:p>
          <a:p>
            <a:r>
              <a:rPr lang="fr-FR" i="1" dirty="0"/>
              <a:t> </a:t>
            </a:r>
            <a:endParaRPr lang="fr-FR" dirty="0"/>
          </a:p>
          <a:p>
            <a:r>
              <a:rPr lang="fr-FR" i="1" dirty="0"/>
              <a:t>VALIDATION du planning et  des moyens dédiés au remplissage de la base de données en particulier sur les points critiques </a:t>
            </a:r>
            <a:endParaRPr lang="fr-FR" dirty="0"/>
          </a:p>
          <a:p>
            <a:r>
              <a:rPr lang="fr-FR" dirty="0"/>
              <a:t> </a:t>
            </a:r>
          </a:p>
          <a:p>
            <a:r>
              <a:rPr lang="fr-FR" b="1" dirty="0"/>
              <a:t> </a:t>
            </a:r>
            <a:endParaRPr lang="fr-FR" dirty="0"/>
          </a:p>
          <a:p>
            <a:r>
              <a:rPr lang="fr-FR" b="1" dirty="0"/>
              <a:t> </a:t>
            </a:r>
            <a:endParaRPr lang="fr-FR" dirty="0"/>
          </a:p>
          <a:p>
            <a:r>
              <a:rPr lang="fr-FR" b="1" dirty="0"/>
              <a:t>Livrable 04 :</a:t>
            </a:r>
            <a:r>
              <a:rPr lang="fr-FR" dirty="0"/>
              <a:t> </a:t>
            </a:r>
            <a:r>
              <a:rPr lang="fr-FR" b="1" dirty="0"/>
              <a:t>Les points critiques  de gestion des  eaux pluviales de voirie sur le territoire cartographie et analyse par la méthode Probabilité, Intensité, Vulnérabilité et Enjeu  (PIVE)</a:t>
            </a:r>
            <a:endParaRPr lang="fr-FR" dirty="0"/>
          </a:p>
          <a:p>
            <a:r>
              <a:rPr lang="fr-FR" dirty="0"/>
              <a:t> afin de déterminer les priorités de résorption,  planning  de résorption  (éléments financiers et techniques),</a:t>
            </a:r>
          </a:p>
          <a:p>
            <a:r>
              <a:rPr lang="fr-FR" dirty="0"/>
              <a:t> </a:t>
            </a:r>
          </a:p>
          <a:p>
            <a:r>
              <a:rPr lang="fr-FR" dirty="0"/>
              <a:t> </a:t>
            </a:r>
          </a:p>
          <a:p>
            <a:r>
              <a:rPr lang="fr-FR" b="1" dirty="0"/>
              <a:t>Livrable 05 :</a:t>
            </a:r>
            <a:r>
              <a:rPr lang="fr-FR" dirty="0"/>
              <a:t> </a:t>
            </a:r>
            <a:r>
              <a:rPr lang="fr-FR" b="1" dirty="0"/>
              <a:t>Plan de gestion du patrimoine des eaux pluviales de voirie :</a:t>
            </a:r>
            <a:endParaRPr lang="fr-FR" dirty="0"/>
          </a:p>
          <a:p>
            <a:r>
              <a:rPr lang="fr-FR" b="1" dirty="0"/>
              <a:t>Quel niveau de service attendu ?</a:t>
            </a:r>
            <a:endParaRPr lang="fr-FR" dirty="0"/>
          </a:p>
          <a:p>
            <a:pPr lvl="0"/>
            <a:r>
              <a:rPr lang="fr-FR" dirty="0"/>
              <a:t>Rédaction d’une note de service concernant le plan de gestion, </a:t>
            </a:r>
          </a:p>
          <a:p>
            <a:pPr lvl="0"/>
            <a:r>
              <a:rPr lang="fr-FR" dirty="0"/>
              <a:t>Procédure pour la mise à jour de la base de données par type d’ouvrages,  </a:t>
            </a:r>
          </a:p>
          <a:p>
            <a:pPr lvl="0"/>
            <a:r>
              <a:rPr lang="fr-FR" dirty="0"/>
              <a:t>Définition de l’organisation avec la définition  des moyens humains, matériels et financiers nécessaires en  exploitation (internalisation ou externalisation avec les marchés associés), </a:t>
            </a:r>
          </a:p>
          <a:p>
            <a:r>
              <a:rPr lang="fr-FR" dirty="0"/>
              <a:t> </a:t>
            </a:r>
          </a:p>
          <a:p>
            <a:endParaRPr lang="fr-FR" dirty="0"/>
          </a:p>
        </p:txBody>
      </p:sp>
    </p:spTree>
    <p:extLst>
      <p:ext uri="{BB962C8B-B14F-4D97-AF65-F5344CB8AC3E}">
        <p14:creationId xmlns:p14="http://schemas.microsoft.com/office/powerpoint/2010/main" val="2090961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2</a:t>
            </a:fld>
            <a:endParaRPr lang="en-US"/>
          </a:p>
        </p:txBody>
      </p:sp>
      <p:sp>
        <p:nvSpPr>
          <p:cNvPr id="5" name="Titre 4"/>
          <p:cNvSpPr>
            <a:spLocks noGrp="1"/>
          </p:cNvSpPr>
          <p:nvPr>
            <p:ph type="title"/>
          </p:nvPr>
        </p:nvSpPr>
        <p:spPr/>
        <p:txBody>
          <a:bodyPr/>
          <a:lstStyle/>
          <a:p>
            <a:r>
              <a:rPr lang="fr-FR" dirty="0" smtClean="0"/>
              <a:t>Grenoble Alpes Métropole c’est… un territoire</a:t>
            </a:r>
            <a:endParaRPr lang="fr-FR" dirty="0"/>
          </a:p>
        </p:txBody>
      </p:sp>
      <p:sp>
        <p:nvSpPr>
          <p:cNvPr id="6" name="Sous-titre 5"/>
          <p:cNvSpPr>
            <a:spLocks noGrp="1"/>
          </p:cNvSpPr>
          <p:nvPr>
            <p:ph type="subTitle" idx="13"/>
          </p:nvPr>
        </p:nvSpPr>
        <p:spPr/>
        <p:txBody>
          <a:bodyPr/>
          <a:lstStyle/>
          <a:p>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154" y="1727200"/>
            <a:ext cx="6123692"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533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3</a:t>
            </a:fld>
            <a:endParaRPr lang="en-US"/>
          </a:p>
        </p:txBody>
      </p:sp>
      <p:sp>
        <p:nvSpPr>
          <p:cNvPr id="5" name="Titre 4"/>
          <p:cNvSpPr>
            <a:spLocks noGrp="1"/>
          </p:cNvSpPr>
          <p:nvPr>
            <p:ph type="title"/>
          </p:nvPr>
        </p:nvSpPr>
        <p:spPr/>
        <p:txBody>
          <a:bodyPr/>
          <a:lstStyle/>
          <a:p>
            <a:r>
              <a:rPr lang="fr-FR" dirty="0" smtClean="0"/>
              <a:t>Grenoble Alpes Métropole c’est… une histoire</a:t>
            </a:r>
            <a:endParaRPr lang="fr-FR" dirty="0"/>
          </a:p>
        </p:txBody>
      </p:sp>
      <p:sp>
        <p:nvSpPr>
          <p:cNvPr id="6" name="Sous-titre 5"/>
          <p:cNvSpPr>
            <a:spLocks noGrp="1"/>
          </p:cNvSpPr>
          <p:nvPr>
            <p:ph type="subTitle" idx="13"/>
          </p:nvPr>
        </p:nvSpPr>
        <p:spPr/>
        <p:txBody>
          <a:bodyPr/>
          <a:lstStyle/>
          <a:p>
            <a:endParaRPr lang="fr-FR" dirty="0"/>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3050" y="1774031"/>
            <a:ext cx="60579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938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4</a:t>
            </a:fld>
            <a:endParaRPr lang="en-US"/>
          </a:p>
        </p:txBody>
      </p:sp>
      <p:sp>
        <p:nvSpPr>
          <p:cNvPr id="5" name="Titre 4"/>
          <p:cNvSpPr>
            <a:spLocks noGrp="1"/>
          </p:cNvSpPr>
          <p:nvPr>
            <p:ph type="title"/>
          </p:nvPr>
        </p:nvSpPr>
        <p:spPr/>
        <p:txBody>
          <a:bodyPr/>
          <a:lstStyle/>
          <a:p>
            <a:r>
              <a:rPr lang="fr-FR" dirty="0" smtClean="0">
                <a:latin typeface="Decima Bold"/>
              </a:rPr>
              <a:t/>
            </a:r>
            <a:br>
              <a:rPr lang="fr-FR" dirty="0" smtClean="0">
                <a:latin typeface="Decima Bold"/>
              </a:rPr>
            </a:br>
            <a:r>
              <a:rPr lang="fr-FR" dirty="0">
                <a:latin typeface="Decima Bold"/>
              </a:rPr>
              <a:t/>
            </a:r>
            <a:br>
              <a:rPr lang="fr-FR" dirty="0">
                <a:latin typeface="Decima Bold"/>
              </a:rPr>
            </a:br>
            <a:r>
              <a:rPr lang="fr-FR" dirty="0" smtClean="0">
                <a:latin typeface="Decima Bold"/>
              </a:rPr>
              <a:t/>
            </a:r>
            <a:br>
              <a:rPr lang="fr-FR" dirty="0" smtClean="0">
                <a:latin typeface="Decima Bold"/>
              </a:rPr>
            </a:br>
            <a:r>
              <a:rPr lang="fr-FR" dirty="0" smtClean="0">
                <a:latin typeface="Decima Bold"/>
              </a:rPr>
              <a:t>Grenoble Alpes Métropole c’est… des compétences</a:t>
            </a:r>
            <a:endParaRPr lang="fr-FR" dirty="0"/>
          </a:p>
        </p:txBody>
      </p:sp>
      <p:sp>
        <p:nvSpPr>
          <p:cNvPr id="6" name="Sous-titre 5"/>
          <p:cNvSpPr>
            <a:spLocks noGrp="1"/>
          </p:cNvSpPr>
          <p:nvPr>
            <p:ph type="subTitle" idx="13"/>
          </p:nvPr>
        </p:nvSpPr>
        <p:spPr/>
        <p:txBody>
          <a:bodyPr/>
          <a:lstStyle/>
          <a:p>
            <a:endParaRPr lang="fr-F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2903" y="1727200"/>
            <a:ext cx="6218194"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348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5</a:t>
            </a:fld>
            <a:endParaRPr lang="en-US"/>
          </a:p>
        </p:txBody>
      </p:sp>
      <p:sp>
        <p:nvSpPr>
          <p:cNvPr id="5" name="Titre 4"/>
          <p:cNvSpPr>
            <a:spLocks noGrp="1"/>
          </p:cNvSpPr>
          <p:nvPr>
            <p:ph type="title"/>
          </p:nvPr>
        </p:nvSpPr>
        <p:spPr/>
        <p:txBody>
          <a:bodyPr/>
          <a:lstStyle/>
          <a:p>
            <a:endParaRPr lang="fr-FR" dirty="0"/>
          </a:p>
        </p:txBody>
      </p:sp>
      <p:sp>
        <p:nvSpPr>
          <p:cNvPr id="6" name="Sous-titre 5"/>
          <p:cNvSpPr>
            <a:spLocks noGrp="1"/>
          </p:cNvSpPr>
          <p:nvPr>
            <p:ph type="subTitle" idx="13"/>
          </p:nvPr>
        </p:nvSpPr>
        <p:spPr/>
        <p:txBody>
          <a:bodyPr/>
          <a:lstStyle/>
          <a:p>
            <a:endParaRPr lang="fr-FR" i="0"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3576" y="1727200"/>
            <a:ext cx="6216847" cy="439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75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6</a:t>
            </a:fld>
            <a:endParaRPr lang="en-US"/>
          </a:p>
        </p:txBody>
      </p:sp>
      <p:sp>
        <p:nvSpPr>
          <p:cNvPr id="5" name="Titre 4"/>
          <p:cNvSpPr>
            <a:spLocks noGrp="1"/>
          </p:cNvSpPr>
          <p:nvPr>
            <p:ph type="title"/>
          </p:nvPr>
        </p:nvSpPr>
        <p:spPr/>
        <p:txBody>
          <a:bodyPr/>
          <a:lstStyle/>
          <a:p>
            <a:pPr>
              <a:lnSpc>
                <a:spcPct val="90000"/>
              </a:lnSpc>
            </a:pPr>
            <a:r>
              <a:rPr lang="fr-FR" dirty="0">
                <a:latin typeface="Decima Bold"/>
                <a:cs typeface="Decima Bold"/>
              </a:rPr>
              <a:t>Périmètre de la compétence voirie et espace public de mobilité durable</a:t>
            </a:r>
            <a:endParaRPr lang="fr-FR" sz="1100" dirty="0">
              <a:solidFill>
                <a:srgbClr val="FF0000"/>
              </a:solidFill>
            </a:endParaRPr>
          </a:p>
        </p:txBody>
      </p:sp>
      <p:sp>
        <p:nvSpPr>
          <p:cNvPr id="7" name="ZoneTexte 6"/>
          <p:cNvSpPr txBox="1"/>
          <p:nvPr/>
        </p:nvSpPr>
        <p:spPr>
          <a:xfrm>
            <a:off x="1115520" y="1988800"/>
            <a:ext cx="7489040" cy="2046714"/>
          </a:xfrm>
          <a:prstGeom prst="rect">
            <a:avLst/>
          </a:prstGeom>
          <a:noFill/>
        </p:spPr>
        <p:txBody>
          <a:bodyPr wrap="square" rtlCol="0">
            <a:spAutoFit/>
          </a:bodyPr>
          <a:lstStyle/>
          <a:p>
            <a:pPr>
              <a:spcBef>
                <a:spcPts val="600"/>
              </a:spcBef>
            </a:pPr>
            <a:r>
              <a:rPr lang="fr-FR" sz="1600" dirty="0" smtClean="0">
                <a:latin typeface="Comic Sans MS" panose="030F0702030302020204" pitchFamily="66" charset="0"/>
              </a:rPr>
              <a:t>Elle se compose de 3 </a:t>
            </a:r>
            <a:r>
              <a:rPr lang="fr-FR" sz="1600" dirty="0">
                <a:latin typeface="Comic Sans MS" panose="030F0702030302020204" pitchFamily="66" charset="0"/>
              </a:rPr>
              <a:t>volets :</a:t>
            </a:r>
          </a:p>
          <a:p>
            <a:pPr marL="457200" indent="-457200">
              <a:spcBef>
                <a:spcPts val="600"/>
              </a:spcBef>
              <a:buFontTx/>
              <a:buChar char="-"/>
            </a:pPr>
            <a:r>
              <a:rPr lang="fr-FR" sz="1600" dirty="0">
                <a:latin typeface="Comic Sans MS" panose="030F0702030302020204" pitchFamily="66" charset="0"/>
              </a:rPr>
              <a:t>Le volet </a:t>
            </a:r>
            <a:r>
              <a:rPr lang="fr-FR" sz="1600" b="1" dirty="0">
                <a:latin typeface="Comic Sans MS" panose="030F0702030302020204" pitchFamily="66" charset="0"/>
              </a:rPr>
              <a:t>création</a:t>
            </a:r>
            <a:r>
              <a:rPr lang="fr-FR" sz="1600" dirty="0">
                <a:latin typeface="Comic Sans MS" panose="030F0702030302020204" pitchFamily="66" charset="0"/>
              </a:rPr>
              <a:t> : acquisition de terrain pour construire une voie nouvelle, ouverture à la circulation publique d’un chemin </a:t>
            </a:r>
            <a:r>
              <a:rPr lang="fr-FR" sz="1600" dirty="0" smtClean="0">
                <a:latin typeface="Comic Sans MS" panose="030F0702030302020204" pitchFamily="66" charset="0"/>
              </a:rPr>
              <a:t>existant </a:t>
            </a:r>
            <a:endParaRPr lang="fr-FR" sz="1600" dirty="0">
              <a:latin typeface="Comic Sans MS" panose="030F0702030302020204" pitchFamily="66" charset="0"/>
            </a:endParaRPr>
          </a:p>
          <a:p>
            <a:pPr marL="457200" indent="-457200">
              <a:spcBef>
                <a:spcPts val="600"/>
              </a:spcBef>
              <a:buFontTx/>
              <a:buChar char="-"/>
            </a:pPr>
            <a:r>
              <a:rPr lang="fr-FR" sz="1600" dirty="0">
                <a:latin typeface="Comic Sans MS" panose="030F0702030302020204" pitchFamily="66" charset="0"/>
              </a:rPr>
              <a:t>Le volet </a:t>
            </a:r>
            <a:r>
              <a:rPr lang="fr-FR" sz="1600" b="1" dirty="0">
                <a:latin typeface="Comic Sans MS" panose="030F0702030302020204" pitchFamily="66" charset="0"/>
              </a:rPr>
              <a:t>aménagement</a:t>
            </a:r>
            <a:r>
              <a:rPr lang="fr-FR" sz="1600" dirty="0">
                <a:latin typeface="Comic Sans MS" panose="030F0702030302020204" pitchFamily="66" charset="0"/>
              </a:rPr>
              <a:t> : élargissement, redressement ou établissement d’un plan d’alignement de la voirie</a:t>
            </a:r>
          </a:p>
          <a:p>
            <a:pPr marL="457200" indent="-457200">
              <a:spcBef>
                <a:spcPts val="600"/>
              </a:spcBef>
              <a:buFontTx/>
              <a:buChar char="-"/>
            </a:pPr>
            <a:r>
              <a:rPr lang="fr-FR" sz="1600" dirty="0">
                <a:latin typeface="Comic Sans MS" panose="030F0702030302020204" pitchFamily="66" charset="0"/>
              </a:rPr>
              <a:t>Le volet </a:t>
            </a:r>
            <a:r>
              <a:rPr lang="fr-FR" sz="1600" b="1" dirty="0">
                <a:latin typeface="Comic Sans MS" panose="030F0702030302020204" pitchFamily="66" charset="0"/>
              </a:rPr>
              <a:t>entretien</a:t>
            </a:r>
            <a:r>
              <a:rPr lang="fr-FR" sz="1600" dirty="0">
                <a:latin typeface="Comic Sans MS" panose="030F0702030302020204" pitchFamily="66" charset="0"/>
              </a:rPr>
              <a:t> : ensemble des travaux nécessaires au maintien en état des voies</a:t>
            </a:r>
          </a:p>
        </p:txBody>
      </p:sp>
    </p:spTree>
    <p:extLst>
      <p:ext uri="{BB962C8B-B14F-4D97-AF65-F5344CB8AC3E}">
        <p14:creationId xmlns:p14="http://schemas.microsoft.com/office/powerpoint/2010/main" val="179323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7</a:t>
            </a:fld>
            <a:endParaRPr lang="en-US"/>
          </a:p>
        </p:txBody>
      </p:sp>
      <p:sp>
        <p:nvSpPr>
          <p:cNvPr id="5" name="Titre 4"/>
          <p:cNvSpPr>
            <a:spLocks noGrp="1"/>
          </p:cNvSpPr>
          <p:nvPr>
            <p:ph type="title"/>
          </p:nvPr>
        </p:nvSpPr>
        <p:spPr/>
        <p:txBody>
          <a:bodyPr/>
          <a:lstStyle/>
          <a:p>
            <a:pPr>
              <a:lnSpc>
                <a:spcPct val="90000"/>
              </a:lnSpc>
            </a:pPr>
            <a:r>
              <a:rPr lang="fr-FR" dirty="0">
                <a:latin typeface="Decima Bold"/>
                <a:cs typeface="Decima Bold"/>
              </a:rPr>
              <a:t>Périmètre de la compétence voirie et espace public de mobilité durable</a:t>
            </a:r>
            <a:endParaRPr lang="fr-FR" sz="1100" dirty="0">
              <a:solidFill>
                <a:srgbClr val="FF0000"/>
              </a:solidFill>
            </a:endParaRPr>
          </a:p>
        </p:txBody>
      </p:sp>
      <p:sp>
        <p:nvSpPr>
          <p:cNvPr id="9" name="ZoneTexte 8"/>
          <p:cNvSpPr txBox="1"/>
          <p:nvPr/>
        </p:nvSpPr>
        <p:spPr>
          <a:xfrm>
            <a:off x="1259540" y="1414152"/>
            <a:ext cx="7128990" cy="269304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r-FR" sz="1600" dirty="0" smtClean="0">
                <a:latin typeface="Comic Sans MS" panose="030F0702030302020204" pitchFamily="66" charset="0"/>
              </a:rPr>
              <a:t>Une volonté politique affirmée pour avoir de la proximité auprès des usagers et des communes d’où une sectorisation de Grenoble Alpes Métropole en 4 entités géographique correspondant aux communes et une entité sur les ex routes départementales  : </a:t>
            </a:r>
          </a:p>
          <a:p>
            <a:pPr marL="742950" lvl="1" indent="-285750">
              <a:spcBef>
                <a:spcPts val="600"/>
              </a:spcBef>
              <a:buFont typeface="Arial" panose="020B0604020202020204" pitchFamily="34" charset="0"/>
              <a:buChar char="•"/>
            </a:pPr>
            <a:r>
              <a:rPr lang="fr-FR" sz="1600" dirty="0" smtClean="0">
                <a:latin typeface="Comic Sans MS" panose="030F0702030302020204" pitchFamily="66" charset="0"/>
              </a:rPr>
              <a:t>Nord-Ouest </a:t>
            </a:r>
          </a:p>
          <a:p>
            <a:pPr marL="742950" lvl="1" indent="-285750">
              <a:spcBef>
                <a:spcPts val="600"/>
              </a:spcBef>
              <a:buFont typeface="Arial" panose="020B0604020202020204" pitchFamily="34" charset="0"/>
              <a:buChar char="•"/>
            </a:pPr>
            <a:r>
              <a:rPr lang="fr-FR" sz="1600" dirty="0" smtClean="0">
                <a:latin typeface="Comic Sans MS" panose="030F0702030302020204" pitchFamily="66" charset="0"/>
              </a:rPr>
              <a:t>Nord-Est </a:t>
            </a:r>
          </a:p>
          <a:p>
            <a:pPr marL="742950" lvl="1" indent="-285750">
              <a:spcBef>
                <a:spcPts val="600"/>
              </a:spcBef>
              <a:buFont typeface="Arial" panose="020B0604020202020204" pitchFamily="34" charset="0"/>
              <a:buChar char="•"/>
            </a:pPr>
            <a:r>
              <a:rPr lang="fr-FR" sz="1600" dirty="0" smtClean="0">
                <a:latin typeface="Comic Sans MS" panose="030F0702030302020204" pitchFamily="66" charset="0"/>
              </a:rPr>
              <a:t>Sud </a:t>
            </a:r>
          </a:p>
          <a:p>
            <a:pPr marL="742950" lvl="1" indent="-285750">
              <a:spcBef>
                <a:spcPts val="600"/>
              </a:spcBef>
              <a:buFont typeface="Arial" panose="020B0604020202020204" pitchFamily="34" charset="0"/>
              <a:buChar char="•"/>
            </a:pPr>
            <a:r>
              <a:rPr lang="fr-FR" sz="1600" dirty="0" smtClean="0">
                <a:latin typeface="Comic Sans MS" panose="030F0702030302020204" pitchFamily="66" charset="0"/>
              </a:rPr>
              <a:t>Grand Sud </a:t>
            </a:r>
          </a:p>
          <a:p>
            <a:pPr marL="742950" lvl="1" indent="-285750">
              <a:spcBef>
                <a:spcPts val="600"/>
              </a:spcBef>
              <a:buFont typeface="Arial" panose="020B0604020202020204" pitchFamily="34" charset="0"/>
              <a:buChar char="•"/>
            </a:pPr>
            <a:r>
              <a:rPr lang="fr-FR" sz="1600" dirty="0" smtClean="0">
                <a:latin typeface="Comic Sans MS" panose="030F0702030302020204" pitchFamily="66" charset="0"/>
              </a:rPr>
              <a:t>Voirie Centralisée </a:t>
            </a:r>
            <a:endParaRPr lang="fr-FR" sz="1600" dirty="0">
              <a:latin typeface="Comic Sans MS" panose="030F0702030302020204" pitchFamily="66" charset="0"/>
            </a:endParaRPr>
          </a:p>
        </p:txBody>
      </p:sp>
      <p:pic>
        <p:nvPicPr>
          <p:cNvPr id="1026" name="Picture 2" descr="C:\Users\lhote_m\Desktop\0_MISSIONS EAUX PLUVIALES\GRAIE_14MAI2021\carte_secteu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045" y="3356990"/>
            <a:ext cx="2232310" cy="237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2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8</a:t>
            </a:fld>
            <a:endParaRPr lang="en-US"/>
          </a:p>
        </p:txBody>
      </p:sp>
      <p:sp>
        <p:nvSpPr>
          <p:cNvPr id="2" name="Titre 1"/>
          <p:cNvSpPr>
            <a:spLocks noGrp="1"/>
          </p:cNvSpPr>
          <p:nvPr>
            <p:ph type="title"/>
          </p:nvPr>
        </p:nvSpPr>
        <p:spPr/>
        <p:txBody>
          <a:bodyPr/>
          <a:lstStyle/>
          <a:p>
            <a:endParaRPr lang="fr-FR" dirty="0"/>
          </a:p>
        </p:txBody>
      </p:sp>
      <p:pic>
        <p:nvPicPr>
          <p:cNvPr id="8" name="Image 7"/>
          <p:cNvPicPr/>
          <p:nvPr/>
        </p:nvPicPr>
        <p:blipFill rotWithShape="1">
          <a:blip r:embed="rId2">
            <a:extLst>
              <a:ext uri="{28A0092B-C50C-407E-A947-70E740481C1C}">
                <a14:useLocalDpi xmlns:a14="http://schemas.microsoft.com/office/drawing/2010/main" val="0"/>
              </a:ext>
            </a:extLst>
          </a:blip>
          <a:srcRect l="2453" t="15716" r="38095" b="12611"/>
          <a:stretch/>
        </p:blipFill>
        <p:spPr bwMode="auto">
          <a:xfrm>
            <a:off x="1259540" y="1183639"/>
            <a:ext cx="7010560" cy="47657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048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F53A040-04A8-44CE-A936-CD92AAF6BD14}" type="datetime1">
              <a:rPr lang="fr-FR" smtClean="0"/>
              <a:t>13/05/2020</a:t>
            </a:fld>
            <a:endParaRPr lang="en-US"/>
          </a:p>
        </p:txBody>
      </p:sp>
      <p:sp>
        <p:nvSpPr>
          <p:cNvPr id="4" name="Espace réservé du numéro de diapositive 3"/>
          <p:cNvSpPr>
            <a:spLocks noGrp="1"/>
          </p:cNvSpPr>
          <p:nvPr>
            <p:ph type="sldNum" sz="quarter" idx="12"/>
          </p:nvPr>
        </p:nvSpPr>
        <p:spPr/>
        <p:txBody>
          <a:bodyPr/>
          <a:lstStyle/>
          <a:p>
            <a:fld id="{81D5EA83-93EF-7C47-83E5-EC4E80D28D49}" type="slidenum">
              <a:rPr lang="en-US" smtClean="0"/>
              <a:t>9</a:t>
            </a:fld>
            <a:endParaRPr lang="en-US"/>
          </a:p>
        </p:txBody>
      </p:sp>
      <p:pic>
        <p:nvPicPr>
          <p:cNvPr id="6" name="Image 5" descr="C:\Users\aude_r\Desktop\CER\Agglo Hors agglo\hors agglo.png"/>
          <p:cNvPicPr/>
          <p:nvPr/>
        </p:nvPicPr>
        <p:blipFill>
          <a:blip r:embed="rId2">
            <a:extLst>
              <a:ext uri="{28A0092B-C50C-407E-A947-70E740481C1C}">
                <a14:useLocalDpi xmlns:a14="http://schemas.microsoft.com/office/drawing/2010/main" val="0"/>
              </a:ext>
            </a:extLst>
          </a:blip>
          <a:srcRect/>
          <a:stretch>
            <a:fillRect/>
          </a:stretch>
        </p:blipFill>
        <p:spPr bwMode="auto">
          <a:xfrm>
            <a:off x="1115520" y="1340710"/>
            <a:ext cx="7884460" cy="4893270"/>
          </a:xfrm>
          <a:prstGeom prst="rect">
            <a:avLst/>
          </a:prstGeom>
          <a:noFill/>
          <a:ln>
            <a:noFill/>
          </a:ln>
        </p:spPr>
      </p:pic>
    </p:spTree>
    <p:extLst>
      <p:ext uri="{BB962C8B-B14F-4D97-AF65-F5344CB8AC3E}">
        <p14:creationId xmlns:p14="http://schemas.microsoft.com/office/powerpoint/2010/main" val="478239527"/>
      </p:ext>
    </p:extLst>
  </p:cSld>
  <p:clrMapOvr>
    <a:masterClrMapping/>
  </p:clrMapOvr>
</p:sld>
</file>

<file path=ppt/theme/theme1.xml><?xml version="1.0" encoding="utf-8"?>
<a:theme xmlns:a="http://schemas.openxmlformats.org/drawingml/2006/main" name="Office Theme">
  <a:themeElements>
    <a:clrScheme name="La Métro">
      <a:dk1>
        <a:sysClr val="windowText" lastClr="000000"/>
      </a:dk1>
      <a:lt1>
        <a:sysClr val="window" lastClr="FFFFFF"/>
      </a:lt1>
      <a:dk2>
        <a:srgbClr val="4E5B6F"/>
      </a:dk2>
      <a:lt2>
        <a:srgbClr val="D6ECFF"/>
      </a:lt2>
      <a:accent1>
        <a:srgbClr val="FFF10B"/>
      </a:accent1>
      <a:accent2>
        <a:srgbClr val="E8177A"/>
      </a:accent2>
      <a:accent3>
        <a:srgbClr val="0A717D"/>
      </a:accent3>
      <a:accent4>
        <a:srgbClr val="FFF89F"/>
      </a:accent4>
      <a:accent5>
        <a:srgbClr val="F385B9"/>
      </a:accent5>
      <a:accent6>
        <a:srgbClr val="83EAF5"/>
      </a:accent6>
      <a:hlink>
        <a:srgbClr val="000000"/>
      </a:hlink>
      <a:folHlink>
        <a:srgbClr val="3F3F3F"/>
      </a:folHlink>
    </a:clrScheme>
    <a:fontScheme name="La Métro">
      <a:majorFont>
        <a:latin typeface="Decima"/>
        <a:ea typeface=""/>
        <a:cs typeface=""/>
      </a:majorFont>
      <a:minorFont>
        <a:latin typeface="Deci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15946</TotalTime>
  <Words>461</Words>
  <Application>Microsoft Office PowerPoint</Application>
  <PresentationFormat>Affichage à l'écran (4:3)</PresentationFormat>
  <Paragraphs>228</Paragraphs>
  <Slides>16</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Arial Black</vt:lpstr>
      <vt:lpstr>Calibri</vt:lpstr>
      <vt:lpstr>Comic Sans MS</vt:lpstr>
      <vt:lpstr>Decima</vt:lpstr>
      <vt:lpstr>Decima Bold</vt:lpstr>
      <vt:lpstr>Muli</vt:lpstr>
      <vt:lpstr>Wingdings</vt:lpstr>
      <vt:lpstr>Office Theme</vt:lpstr>
      <vt:lpstr>Grenoble Alpes Métropole</vt:lpstr>
      <vt:lpstr>Grenoble Alpes Métropole c’est… un territoire</vt:lpstr>
      <vt:lpstr>Grenoble Alpes Métropole c’est… une histoire</vt:lpstr>
      <vt:lpstr>   Grenoble Alpes Métropole c’est… des compétences</vt:lpstr>
      <vt:lpstr>Présentation PowerPoint</vt:lpstr>
      <vt:lpstr>Périmètre de la compétence voirie et espace public de mobilité durable</vt:lpstr>
      <vt:lpstr>Périmètre de la compétence voirie et espace public de mobilité durable</vt:lpstr>
      <vt:lpstr>Présentation PowerPoint</vt:lpstr>
      <vt:lpstr>Présentation PowerPoint</vt:lpstr>
      <vt:lpstr>Gestion des eaux pluviales de voirie </vt:lpstr>
      <vt:lpstr>  Cette mission  se concrétise par des livrables qui sont les suivants </vt:lpstr>
      <vt:lpstr>Gestion des eaux pluviales de voirie </vt:lpstr>
      <vt:lpstr>Copie écran cartographie </vt:lpstr>
      <vt:lpstr>Présentation PowerPoint</vt:lpstr>
      <vt:lpstr>Gestion des eaux pluviales de voirie </vt:lpstr>
      <vt:lpstr>Gestion des eaux pluviales de voirie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boucharlat</dc:creator>
  <cp:lastModifiedBy>Elodie SANCHEZ-COLLET</cp:lastModifiedBy>
  <cp:revision>283</cp:revision>
  <cp:lastPrinted>2018-05-29T10:26:35Z</cp:lastPrinted>
  <dcterms:created xsi:type="dcterms:W3CDTF">2017-10-31T15:15:07Z</dcterms:created>
  <dcterms:modified xsi:type="dcterms:W3CDTF">2020-05-13T16:35:06Z</dcterms:modified>
</cp:coreProperties>
</file>