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"/>
  </p:handoutMasterIdLst>
  <p:sldIdLst>
    <p:sldId id="262" r:id="rId2"/>
  </p:sldIdLst>
  <p:sldSz cx="32404050" cy="43205400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828800" indent="-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657600" indent="-2743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486400" indent="-4114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315200" indent="-5486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404"/>
    <a:srgbClr val="00A5EA"/>
    <a:srgbClr val="007E8B"/>
    <a:srgbClr val="007E8C"/>
    <a:srgbClr val="827660"/>
    <a:srgbClr val="9E927C"/>
    <a:srgbClr val="005696"/>
    <a:srgbClr val="DD0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9" autoAdjust="0"/>
    <p:restoredTop sz="94660"/>
  </p:normalViewPr>
  <p:slideViewPr>
    <p:cSldViewPr>
      <p:cViewPr varScale="1">
        <p:scale>
          <a:sx n="18" d="100"/>
          <a:sy n="18" d="100"/>
        </p:scale>
        <p:origin x="3187" y="178"/>
      </p:cViewPr>
      <p:guideLst>
        <p:guide orient="horz" pos="13608"/>
        <p:guide pos="10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D2439D7-CD7C-4FD3-AB06-FF1ADF3C41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t" anchorCtr="0" compatLnSpc="1">
            <a:prstTxWarp prst="textNoShape">
              <a:avLst/>
            </a:prstTxWarp>
          </a:bodyPr>
          <a:lstStyle>
            <a:lvl1pPr defTabSz="955112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362ED0D-8F8C-4DCB-B704-E873CB04DC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t" anchorCtr="0" compatLnSpc="1">
            <a:prstTxWarp prst="textNoShape">
              <a:avLst/>
            </a:prstTxWarp>
          </a:bodyPr>
          <a:lstStyle>
            <a:lvl1pPr algn="r" defTabSz="955112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E29D7A1-ABB9-4923-A7C2-5155D235BD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b" anchorCtr="0" compatLnSpc="1">
            <a:prstTxWarp prst="textNoShape">
              <a:avLst/>
            </a:prstTxWarp>
          </a:bodyPr>
          <a:lstStyle>
            <a:lvl1pPr defTabSz="955112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F737E4D-5ABD-465B-92E2-CEABAA2079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6" rIns="95553" bIns="47776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 smtClean="0"/>
            </a:lvl1pPr>
          </a:lstStyle>
          <a:p>
            <a:pPr>
              <a:defRPr/>
            </a:pPr>
            <a:fld id="{6503DC7F-FEFE-4CA9-AF5C-26B5E89E23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92313" y="6575266"/>
            <a:ext cx="14737122" cy="33965538"/>
          </a:xfrm>
        </p:spPr>
        <p:txBody>
          <a:bodyPr/>
          <a:lstStyle>
            <a:lvl1pPr>
              <a:defRPr sz="8000"/>
            </a:lvl1pPr>
            <a:lvl2pPr>
              <a:defRPr sz="6400"/>
            </a:lvl2pPr>
            <a:lvl3pPr>
              <a:defRPr sz="5600"/>
            </a:lvl3pPr>
            <a:lvl4pPr>
              <a:defRPr sz="5400"/>
            </a:lvl4pPr>
            <a:lvl5pPr>
              <a:defRPr sz="54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313" y="2376564"/>
            <a:ext cx="30483130" cy="3554336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0687555-8CAE-FAB0-AE77-0390D09CF9A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6538321" y="6575266"/>
            <a:ext cx="14737122" cy="33965538"/>
          </a:xfrm>
        </p:spPr>
        <p:txBody>
          <a:bodyPr/>
          <a:lstStyle>
            <a:lvl1pPr>
              <a:defRPr sz="8000"/>
            </a:lvl1pPr>
            <a:lvl2pPr>
              <a:defRPr sz="6400"/>
            </a:lvl2pPr>
            <a:lvl3pPr>
              <a:defRPr sz="5600"/>
            </a:lvl3pPr>
            <a:lvl4pPr>
              <a:defRPr sz="5400"/>
            </a:lvl4pPr>
            <a:lvl5pPr>
              <a:defRPr sz="54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2555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134510" y="6913069"/>
            <a:ext cx="30122985" cy="3355572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0798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4510" y="2592587"/>
            <a:ext cx="30122985" cy="3843235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134510" y="7201100"/>
            <a:ext cx="30172611" cy="32932687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1721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capture d’écran, télévision&#10;&#10;Le contenu généré par l’IA peut être incorrect.">
            <a:extLst>
              <a:ext uri="{FF2B5EF4-FFF2-40B4-BE49-F238E27FC236}">
                <a16:creationId xmlns:a16="http://schemas.microsoft.com/office/drawing/2014/main" id="{DBEF54F1-8B12-9032-FE16-65E2ABBC06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926"/>
            <a:ext cx="32493284" cy="43211326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C245D230-21D1-485F-9470-1E841E926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34510" y="2001935"/>
            <a:ext cx="30122985" cy="443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51" tIns="0" rIns="36575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823D9D-AEDF-4511-8156-63E1C0521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52353" y="6841061"/>
            <a:ext cx="30122985" cy="3362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51" tIns="182875" rIns="365751" bIns="182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 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0353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0" r:id="rId3"/>
  </p:sldLayoutIdLst>
  <p:txStyles>
    <p:titleStyle>
      <a:lvl1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2000" b="1">
          <a:solidFill>
            <a:srgbClr val="EC7404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EC7404"/>
          </a:solidFill>
          <a:latin typeface="Century Gothic" panose="020B0502020202020204" pitchFamily="34" charset="0"/>
        </a:defRPr>
      </a:lvl2pPr>
      <a:lvl3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EC7404"/>
          </a:solidFill>
          <a:latin typeface="Century Gothic" panose="020B0502020202020204" pitchFamily="34" charset="0"/>
        </a:defRPr>
      </a:lvl3pPr>
      <a:lvl4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EC7404"/>
          </a:solidFill>
          <a:latin typeface="Century Gothic" panose="020B0502020202020204" pitchFamily="34" charset="0"/>
        </a:defRPr>
      </a:lvl4pPr>
      <a:lvl5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EC7404"/>
          </a:solidFill>
          <a:latin typeface="Century Gothic" panose="020B0502020202020204" pitchFamily="34" charset="0"/>
        </a:defRPr>
      </a:lvl5pPr>
      <a:lvl6pPr marL="1828800" algn="ctr" rtl="0" fontAlgn="base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9B40A0"/>
          </a:solidFill>
          <a:latin typeface="Arial Narrow" pitchFamily="34" charset="0"/>
        </a:defRPr>
      </a:lvl6pPr>
      <a:lvl7pPr marL="3657600" algn="ctr" rtl="0" fontAlgn="base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9B40A0"/>
          </a:solidFill>
          <a:latin typeface="Arial Narrow" pitchFamily="34" charset="0"/>
        </a:defRPr>
      </a:lvl7pPr>
      <a:lvl8pPr marL="5486400" algn="ctr" rtl="0" fontAlgn="base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9B40A0"/>
          </a:solidFill>
          <a:latin typeface="Arial Narrow" pitchFamily="34" charset="0"/>
        </a:defRPr>
      </a:lvl8pPr>
      <a:lvl9pPr marL="7315200" algn="ctr" rtl="0" fontAlgn="base">
        <a:lnSpc>
          <a:spcPct val="120000"/>
        </a:lnSpc>
        <a:spcBef>
          <a:spcPct val="0"/>
        </a:spcBef>
        <a:spcAft>
          <a:spcPct val="0"/>
        </a:spcAft>
        <a:defRPr sz="14400" b="1">
          <a:solidFill>
            <a:srgbClr val="9B40A0"/>
          </a:solidFill>
          <a:latin typeface="Arial Narrow" pitchFamily="34" charset="0"/>
        </a:defRPr>
      </a:lvl9pPr>
    </p:titleStyle>
    <p:bodyStyle>
      <a:lvl1pPr marL="406400" indent="-406400" algn="l" rtl="0" eaLnBrk="0" fontAlgn="base" hangingPunct="0">
        <a:spcBef>
          <a:spcPct val="0"/>
        </a:spcBef>
        <a:spcAft>
          <a:spcPct val="0"/>
        </a:spcAft>
        <a:buClr>
          <a:srgbClr val="EC7404"/>
        </a:buClr>
        <a:buSzPct val="180000"/>
        <a:buChar char="•"/>
        <a:defRPr sz="8000" b="1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1930400" indent="-762000" algn="l" rtl="0" eaLnBrk="0" fontAlgn="base" hangingPunct="0">
        <a:spcBef>
          <a:spcPct val="20000"/>
        </a:spcBef>
        <a:spcAft>
          <a:spcPct val="0"/>
        </a:spcAft>
        <a:buClr>
          <a:srgbClr val="9E927C"/>
        </a:buClr>
        <a:buSzPct val="130000"/>
        <a:buFont typeface="Wingdings" panose="05000000000000000000" pitchFamily="2" charset="2"/>
        <a:buChar char="§"/>
        <a:defRPr sz="6400" b="1">
          <a:solidFill>
            <a:schemeClr val="tx1"/>
          </a:solidFill>
          <a:latin typeface="Century Gothic" panose="020B0502020202020204" pitchFamily="34" charset="0"/>
        </a:defRPr>
      </a:lvl2pPr>
      <a:lvl3pPr marL="3048000" indent="-355600" algn="l" rtl="0" eaLnBrk="0" fontAlgn="base" hangingPunct="0">
        <a:spcBef>
          <a:spcPct val="20000"/>
        </a:spcBef>
        <a:spcAft>
          <a:spcPct val="0"/>
        </a:spcAft>
        <a:buSzPct val="130000"/>
        <a:buChar char="•"/>
        <a:defRPr sz="5600">
          <a:solidFill>
            <a:schemeClr val="tx1"/>
          </a:solidFill>
          <a:latin typeface="Century Gothic" panose="020B0502020202020204" pitchFamily="34" charset="0"/>
        </a:defRPr>
      </a:lvl3pPr>
      <a:lvl4pPr marL="4216400" indent="-4064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­"/>
        <a:defRPr sz="5600">
          <a:solidFill>
            <a:schemeClr val="tx1"/>
          </a:solidFill>
          <a:latin typeface="Century Gothic" panose="020B0502020202020204" pitchFamily="34" charset="0"/>
        </a:defRPr>
      </a:lvl4pPr>
      <a:lvl5pPr marL="5334000" indent="-355600" algn="l" rtl="0" eaLnBrk="0" fontAlgn="base" hangingPunct="0">
        <a:spcBef>
          <a:spcPct val="20000"/>
        </a:spcBef>
        <a:spcAft>
          <a:spcPct val="0"/>
        </a:spcAft>
        <a:buChar char="»"/>
        <a:defRPr sz="5600">
          <a:solidFill>
            <a:schemeClr val="tx1"/>
          </a:solidFill>
          <a:latin typeface="Century Gothic" panose="020B0502020202020204" pitchFamily="34" charset="0"/>
        </a:defRPr>
      </a:lvl5pPr>
      <a:lvl6pPr marL="7162800" indent="-355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5600">
          <a:solidFill>
            <a:schemeClr val="tx1"/>
          </a:solidFill>
          <a:latin typeface="+mn-lt"/>
        </a:defRPr>
      </a:lvl6pPr>
      <a:lvl7pPr marL="8991600" indent="-355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5600">
          <a:solidFill>
            <a:schemeClr val="tx1"/>
          </a:solidFill>
          <a:latin typeface="+mn-lt"/>
        </a:defRPr>
      </a:lvl7pPr>
      <a:lvl8pPr marL="10820400" indent="-355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5600">
          <a:solidFill>
            <a:schemeClr val="tx1"/>
          </a:solidFill>
          <a:latin typeface="+mn-lt"/>
        </a:defRPr>
      </a:lvl8pPr>
      <a:lvl9pPr marL="12649200" indent="-355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5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C14AD5-D407-6F9D-86CF-20AC2015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25D012-08EA-8D69-BE92-B32DBA40CC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251881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6548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Century Gothic</vt:lpstr>
      <vt:lpstr>Wingdings</vt:lpstr>
      <vt:lpstr>1_Modèle par défaut</vt:lpstr>
      <vt:lpstr>Présentation PowerPoint</vt:lpstr>
    </vt:vector>
  </TitlesOfParts>
  <Company>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laetitia-graie</dc:creator>
  <cp:lastModifiedBy>Maureen CARPENTIER - Graie</cp:lastModifiedBy>
  <cp:revision>110</cp:revision>
  <dcterms:created xsi:type="dcterms:W3CDTF">2004-04-13T13:13:33Z</dcterms:created>
  <dcterms:modified xsi:type="dcterms:W3CDTF">2025-03-31T14:10:46Z</dcterms:modified>
</cp:coreProperties>
</file>